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7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_rels/notesSlide18.xml.rels" ContentType="application/vnd.openxmlformats-package.relationships+xml"/>
  <Override PartName="/ppt/notesSlides/_rels/notesSlide16.xml.rels" ContentType="application/vnd.openxmlformats-package.relationships+xml"/>
  <Override PartName="/ppt/notesSlides/_rels/notesSlide15.xml.rels" ContentType="application/vnd.openxmlformats-package.relationships+xml"/>
  <Override PartName="/ppt/notesSlides/_rels/notesSlide2.xml.rels" ContentType="application/vnd.openxmlformats-package.relationships+xml"/>
  <Override PartName="/ppt/notesSlides/_rels/notesSlide1.xml.rels" ContentType="application/vnd.openxmlformats-package.relationship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8.xml" ContentType="application/vnd.openxmlformats-officedocument.presentationml.notesSlide+xml"/>
  <Override PartName="/ppt/_rels/presentation.xml.rels" ContentType="application/vnd.openxmlformats-package.relationships+xml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20.png" ContentType="image/png"/>
  <Override PartName="/ppt/media/image27.png" ContentType="image/png"/>
  <Override PartName="/ppt/media/image28.png" ContentType="image/png"/>
  <Override PartName="/ppt/media/image5.png" ContentType="image/png"/>
  <Override PartName="/ppt/media/image30.png" ContentType="image/png"/>
  <Override PartName="/ppt/media/image4.png" ContentType="image/png"/>
  <Override PartName="/ppt/media/image34.png" ContentType="image/png"/>
  <Override PartName="/ppt/media/image10.png" ContentType="image/png"/>
  <Override PartName="/ppt/media/image29.png" ContentType="image/png"/>
  <Override PartName="/ppt/media/image6.png" ContentType="image/png"/>
  <Override PartName="/ppt/media/image7.png" ContentType="image/png"/>
  <Override PartName="/ppt/media/image12.png" ContentType="image/png"/>
  <Override PartName="/ppt/media/image8.png" ContentType="image/png"/>
  <Override PartName="/ppt/media/image13.png" ContentType="image/png"/>
  <Override PartName="/ppt/media/image33.png" ContentType="image/png"/>
  <Override PartName="/ppt/media/image3.png" ContentType="image/png"/>
  <Override PartName="/ppt/media/image26.png" ContentType="image/png"/>
  <Override PartName="/ppt/media/image11.png" ContentType="image/png"/>
  <Override PartName="/ppt/media/image9.jpeg" ContentType="image/jpeg"/>
  <Override PartName="/ppt/media/image32.png" ContentType="image/png"/>
  <Override PartName="/ppt/media/image2.png" ContentType="image/png"/>
  <Override PartName="/ppt/media/image25.png" ContentType="image/png"/>
  <Override PartName="/ppt/media/image31.png" ContentType="image/png"/>
  <Override PartName="/ppt/media/image1.png" ContentType="image/png"/>
  <Override PartName="/ppt/media/image24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slideLayouts/_rels/slideLayout34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84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83.xml.rels" ContentType="application/vnd.openxmlformats-package.relationships+xml"/>
  <Override PartName="/ppt/slideLayouts/_rels/slideLayout7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76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81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74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82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75.xml.rels" ContentType="application/vnd.openxmlformats-package.relationships+xml"/>
  <Override PartName="/ppt/slideLayouts/_rels/slideLayout80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73.xml.rels" ContentType="application/vnd.openxmlformats-package.relationships+xml"/>
  <Override PartName="/ppt/slideLayouts/_rels/slideLayout78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77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70.xml.rels" ContentType="application/vnd.openxmlformats-package.relationships+xml"/>
  <Override PartName="/ppt/slideLayouts/slideLayout56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presProps.xml" ContentType="application/vnd.openxmlformats-officedocument.presentationml.presPro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8.xml" ContentType="application/vnd.openxmlformats-officedocument.presentationml.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_rels/slide10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13.xml.rels" ContentType="application/vnd.openxmlformats-package.relationships+xml"/>
  <Override PartName="/ppt/slides/_rels/slide16.xml.rels" ContentType="application/vnd.openxmlformats-package.relationships+xml"/>
  <Override PartName="/ppt/slides/_rels/slide12.xml.rels" ContentType="application/vnd.openxmlformats-package.relationships+xml"/>
  <Override PartName="/ppt/slides/_rels/slide15.xml.rels" ContentType="application/vnd.openxmlformats-package.relationships+xml"/>
  <Override PartName="/ppt/slides/_rels/slide9.xml.rels" ContentType="application/vnd.openxmlformats-package.relationships+xml"/>
  <Override PartName="/ppt/slides/_rels/slide11.xml.rels" ContentType="application/vnd.openxmlformats-package.relationships+xml"/>
  <Override PartName="/ppt/slides/_rels/slide14.xml.rels" ContentType="application/vnd.openxmlformats-package.relationships+xml"/>
  <Override PartName="/ppt/slides/_rels/slide8.xml.rels" ContentType="application/vnd.openxmlformats-package.relationships+xml"/>
  <Override PartName="/ppt/slides/_rels/slide18.xml.rels" ContentType="application/vnd.openxmlformats-package.relationships+xml"/>
  <Override PartName="/ppt/slides/_rels/slide17.xml.rels" ContentType="application/vnd.openxmlformats-package.relationships+xml"/>
  <Override PartName="/ppt/slides/_rels/slide1.xml.rels" ContentType="application/vnd.openxmlformats-package.relationships+xml"/>
  <Override PartName="/ppt/slides/_rels/slide4.xml.rels" ContentType="application/vnd.openxmlformats-package.relationships+xml"/>
  <Override PartName="/ppt/slides/_rels/slide2.xml.rels" ContentType="application/vnd.openxmlformats-package.relationships+xml"/>
  <Override PartName="/ppt/slides/slide16.xml" ContentType="application/vnd.openxmlformats-officedocument.presentationml.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  <p:sldMasterId id="2147483726" r:id="rId8"/>
  </p:sldMasterIdLst>
  <p:notesMasterIdLst>
    <p:notesMasterId r:id="rId9"/>
  </p:notesMasterIdLst>
  <p:sldIdLst>
    <p:sldId id="256" r:id="rId10"/>
    <p:sldId id="257" r:id="rId11"/>
    <p:sldId id="258" r:id="rId12"/>
    <p:sldId id="259" r:id="rId13"/>
    <p:sldId id="260" r:id="rId14"/>
    <p:sldId id="261" r:id="rId15"/>
    <p:sldId id="262" r:id="rId16"/>
    <p:sldId id="263" r:id="rId17"/>
    <p:sldId id="264" r:id="rId18"/>
    <p:sldId id="265" r:id="rId19"/>
    <p:sldId id="266" r:id="rId20"/>
    <p:sldId id="267" r:id="rId21"/>
    <p:sldId id="268" r:id="rId22"/>
    <p:sldId id="269" r:id="rId23"/>
    <p:sldId id="270" r:id="rId24"/>
    <p:sldId id="271" r:id="rId25"/>
    <p:sldId id="272" r:id="rId26"/>
    <p:sldId id="273" r:id="rId27"/>
  </p:sldIdLst>
  <p:sldSz cx="12192000" cy="68580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notesMaster" Target="notesMasters/notesMaster1.xml"/><Relationship Id="rId10" Type="http://schemas.openxmlformats.org/officeDocument/2006/relationships/slide" Target="slides/slide1.xml"/><Relationship Id="rId11" Type="http://schemas.openxmlformats.org/officeDocument/2006/relationships/slide" Target="slides/slide2.xml"/><Relationship Id="rId12" Type="http://schemas.openxmlformats.org/officeDocument/2006/relationships/slide" Target="slides/slide3.xml"/><Relationship Id="rId13" Type="http://schemas.openxmlformats.org/officeDocument/2006/relationships/slide" Target="slides/slide4.xml"/><Relationship Id="rId14" Type="http://schemas.openxmlformats.org/officeDocument/2006/relationships/slide" Target="slides/slide5.xml"/><Relationship Id="rId15" Type="http://schemas.openxmlformats.org/officeDocument/2006/relationships/slide" Target="slides/slide6.xml"/><Relationship Id="rId16" Type="http://schemas.openxmlformats.org/officeDocument/2006/relationships/slide" Target="slides/slide7.xml"/><Relationship Id="rId17" Type="http://schemas.openxmlformats.org/officeDocument/2006/relationships/slide" Target="slides/slide8.xml"/><Relationship Id="rId18" Type="http://schemas.openxmlformats.org/officeDocument/2006/relationships/slide" Target="slides/slide9.xml"/><Relationship Id="rId19" Type="http://schemas.openxmlformats.org/officeDocument/2006/relationships/slide" Target="slides/slide10.xml"/><Relationship Id="rId20" Type="http://schemas.openxmlformats.org/officeDocument/2006/relationships/slide" Target="slides/slide11.xml"/><Relationship Id="rId21" Type="http://schemas.openxmlformats.org/officeDocument/2006/relationships/slide" Target="slides/slide12.xml"/><Relationship Id="rId22" Type="http://schemas.openxmlformats.org/officeDocument/2006/relationships/slide" Target="slides/slide13.xml"/><Relationship Id="rId23" Type="http://schemas.openxmlformats.org/officeDocument/2006/relationships/slide" Target="slides/slide14.xml"/><Relationship Id="rId24" Type="http://schemas.openxmlformats.org/officeDocument/2006/relationships/slide" Target="slides/slide15.xml"/><Relationship Id="rId25" Type="http://schemas.openxmlformats.org/officeDocument/2006/relationships/slide" Target="slides/slide16.xml"/><Relationship Id="rId26" Type="http://schemas.openxmlformats.org/officeDocument/2006/relationships/slide" Target="slides/slide17.xml"/><Relationship Id="rId27" Type="http://schemas.openxmlformats.org/officeDocument/2006/relationships/slide" Target="slides/slide18.xml"/><Relationship Id="rId28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8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move the slide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4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95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400" spc="-1" strike="noStrike">
                <a:latin typeface="Times New Roman"/>
              </a:rPr>
              <a:t>&lt;header&gt;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96" name="PlaceHolder 4"/>
          <p:cNvSpPr>
            <a:spLocks noGrp="1"/>
          </p:cNvSpPr>
          <p:nvPr>
            <p:ph type="dt" idx="22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97" name="PlaceHolder 5"/>
          <p:cNvSpPr>
            <a:spLocks noGrp="1"/>
          </p:cNvSpPr>
          <p:nvPr>
            <p:ph type="ftr" idx="23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98" name="PlaceHolder 6"/>
          <p:cNvSpPr>
            <a:spLocks noGrp="1"/>
          </p:cNvSpPr>
          <p:nvPr>
            <p:ph type="sldNum" idx="24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fld id="{F0C9DD78-6DC6-4D0C-8FD8-8477E7AA0E7D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
</Relationships>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
</Relationships>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  <a:ln w="0">
            <a:noFill/>
          </a:ln>
        </p:spPr>
      </p:sp>
      <p:sp>
        <p:nvSpPr>
          <p:cNvPr id="382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numCol="1" spcCol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383" name="PlaceHolder 3"/>
          <p:cNvSpPr>
            <a:spLocks noGrp="1"/>
          </p:cNvSpPr>
          <p:nvPr>
            <p:ph type="sldNum" idx="25"/>
          </p:nvPr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 w="0">
            <a:noFill/>
          </a:ln>
        </p:spPr>
        <p:txBody>
          <a:bodyPr numCol="1" spcCol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C815C793-544E-4637-A286-36E44F463862}" type="slidenum">
              <a:rPr b="0" lang="en-US" sz="1200" spc="-1" strike="noStrike">
                <a:solidFill>
                  <a:srgbClr val="000000"/>
                </a:solidFill>
                <a:latin typeface="Calibri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1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  <a:ln w="0">
            <a:noFill/>
          </a:ln>
        </p:spPr>
      </p:sp>
      <p:sp>
        <p:nvSpPr>
          <p:cNvPr id="388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numCol="1" spcCol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389" name="PlaceHolder 3"/>
          <p:cNvSpPr>
            <a:spLocks noGrp="1"/>
          </p:cNvSpPr>
          <p:nvPr>
            <p:ph type="sldNum" idx="27"/>
          </p:nvPr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 w="0">
            <a:noFill/>
          </a:ln>
        </p:spPr>
        <p:txBody>
          <a:bodyPr numCol="1" spcCol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5930C204-2295-4F3B-8875-967BE4C8371F}" type="slidenum">
              <a:rPr b="0" lang="en-US" sz="1200" spc="-1" strike="noStrike">
                <a:solidFill>
                  <a:srgbClr val="000000"/>
                </a:solidFill>
                <a:latin typeface="Calibri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  <a:ln w="0">
            <a:noFill/>
          </a:ln>
        </p:spPr>
      </p:sp>
      <p:sp>
        <p:nvSpPr>
          <p:cNvPr id="391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numCol="1" spcCol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392" name="PlaceHolder 3"/>
          <p:cNvSpPr>
            <a:spLocks noGrp="1"/>
          </p:cNvSpPr>
          <p:nvPr>
            <p:ph type="sldNum" idx="28"/>
          </p:nvPr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 w="0">
            <a:noFill/>
          </a:ln>
        </p:spPr>
        <p:txBody>
          <a:bodyPr numCol="1" spcCol="0"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Calibri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636D2D2A-CCF7-4868-B0E4-997385A3CC2A}" type="slidenum">
              <a:rPr b="0" lang="en-US" sz="1200" spc="-1" strike="noStrike">
                <a:solidFill>
                  <a:srgbClr val="000000"/>
                </a:solidFill>
                <a:latin typeface="Calibri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1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  <a:ln w="0">
            <a:noFill/>
          </a:ln>
        </p:spPr>
      </p:sp>
      <p:sp>
        <p:nvSpPr>
          <p:cNvPr id="394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numCol="1" spcCol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395" name="PlaceHolder 3"/>
          <p:cNvSpPr>
            <a:spLocks noGrp="1"/>
          </p:cNvSpPr>
          <p:nvPr>
            <p:ph type="sldNum" idx="29"/>
          </p:nvPr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 w="0">
            <a:noFill/>
          </a:ln>
        </p:spPr>
        <p:txBody>
          <a:bodyPr numCol="1" spcCol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92A3D64A-F8D4-41FE-AB14-1AFC80DFCDE2}" type="slidenum">
              <a:rPr b="0" lang="en-US" sz="1200" spc="-1" strike="noStrike">
                <a:solidFill>
                  <a:srgbClr val="000000"/>
                </a:solidFill>
                <a:latin typeface="Calibri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  <a:ln w="0">
            <a:noFill/>
          </a:ln>
        </p:spPr>
      </p:sp>
      <p:sp>
        <p:nvSpPr>
          <p:cNvPr id="385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numCol="1" spcCol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386" name="PlaceHolder 3"/>
          <p:cNvSpPr>
            <a:spLocks noGrp="1"/>
          </p:cNvSpPr>
          <p:nvPr>
            <p:ph type="sldNum" idx="26"/>
          </p:nvPr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 w="0">
            <a:noFill/>
          </a:ln>
        </p:spPr>
        <p:txBody>
          <a:bodyPr numCol="1" spcCol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8B558B4C-73EF-4A5D-8001-457DD4BE2915}" type="slidenum">
              <a:rPr b="0" lang="en-US" sz="1200" spc="-1" strike="noStrike">
                <a:solidFill>
                  <a:srgbClr val="000000"/>
                </a:solidFill>
                <a:latin typeface="Calibri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7084022D-A8FC-4AE4-9253-32C9A33528B4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914400" y="2130480"/>
            <a:ext cx="10362960" cy="146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E033E890-0DC4-4766-96EE-AC62AE6BD5BC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914400" y="2130480"/>
            <a:ext cx="10362960" cy="146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4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AF23744D-EB4E-4C70-A77F-4796701ED13C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914400" y="2130480"/>
            <a:ext cx="10362960" cy="146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1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49D70AE3-AC4E-483E-8325-7BF4FFAFFEA6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4A90BC40-3997-42E3-93EB-549ED9BEF9B0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914400" y="2130480"/>
            <a:ext cx="10362960" cy="146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E8D40F2D-26BA-4F04-B8E1-30F739BAC940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914400" y="2130480"/>
            <a:ext cx="10362960" cy="146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565FDBA0-AC16-4C1B-9FAE-ADCF8C5A978E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914400" y="2130480"/>
            <a:ext cx="10362960" cy="146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45EA88AA-89DC-4A9B-BF62-8BC61E3634BA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914400" y="2130480"/>
            <a:ext cx="10362960" cy="146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9A6C2AB7-544B-401B-8B87-50A535009AE4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subTitle"/>
          </p:nvPr>
        </p:nvSpPr>
        <p:spPr>
          <a:xfrm>
            <a:off x="914400" y="2130480"/>
            <a:ext cx="10362960" cy="6813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D35FFA88-8534-4B64-BB64-AF2DDFBCD10D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914400" y="2130480"/>
            <a:ext cx="10362960" cy="146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6F772197-D9A6-4F4B-B017-BA2C9DF1DFEE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914400" y="2130480"/>
            <a:ext cx="10362960" cy="146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A867B08D-7747-4A2B-A932-791347D6AF7A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914400" y="2130480"/>
            <a:ext cx="10362960" cy="146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3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3A45A63E-EF10-4141-BC4E-B34817E901AE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914400" y="2130480"/>
            <a:ext cx="10362960" cy="146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DEB73162-C68F-4D18-8668-C64EF54AAA37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914400" y="2130480"/>
            <a:ext cx="10362960" cy="146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1E376E72-1CDA-4AB9-A49D-2DED541738C1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914400" y="2130480"/>
            <a:ext cx="10362960" cy="146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5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36D208F9-EE4D-4C56-89EA-DB7F027B6143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914400" y="2130480"/>
            <a:ext cx="10362960" cy="146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9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0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1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2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32660D32-2E40-4A92-9DA6-3FAC55A7C305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FA7D9DC1-B9D0-4260-8017-D42672D2E373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914400" y="2130480"/>
            <a:ext cx="10362960" cy="146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CC125D24-7349-4969-A56D-B23877EEF42B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914400" y="2130480"/>
            <a:ext cx="10362960" cy="146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42C72F30-95DD-4342-A7D3-DC645D37AA39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914400" y="2130480"/>
            <a:ext cx="10362960" cy="146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6833BFD7-FB40-416C-8C95-076542B6FCD1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914400" y="2130480"/>
            <a:ext cx="10362960" cy="146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48E8B612-CDCF-4349-992C-4698CFFF7D65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914400" y="2130480"/>
            <a:ext cx="10362960" cy="146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328293D0-D6AE-4145-BD77-1EDE7A52FFD4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subTitle"/>
          </p:nvPr>
        </p:nvSpPr>
        <p:spPr>
          <a:xfrm>
            <a:off x="914400" y="2130480"/>
            <a:ext cx="10362960" cy="6813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39AC7BF3-C812-4E5F-B6A4-D886A1463258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914400" y="2130480"/>
            <a:ext cx="10362960" cy="146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D000C8CE-B330-45F5-9857-166A039DA2A4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914400" y="2130480"/>
            <a:ext cx="10362960" cy="146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2F8A0B5A-3754-42D5-9B88-87FBAF0A6A3C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914400" y="2130480"/>
            <a:ext cx="10362960" cy="146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20A5633A-6317-4A65-8649-40D28741F62F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914400" y="2130480"/>
            <a:ext cx="10362960" cy="146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D40EF54E-0F9B-435E-98AA-DD999E09DB7C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914400" y="2130480"/>
            <a:ext cx="10362960" cy="146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7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55B2623B-681D-470D-BF41-729B4353EC3B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914400" y="2130480"/>
            <a:ext cx="10362960" cy="146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0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1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2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3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4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F041042C-9AFD-4EB7-AB19-8C6F6A7DF0AF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DA2B16D9-F7EB-45F0-981A-E1CE6C64446A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914400" y="2130480"/>
            <a:ext cx="10362960" cy="146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6A37935B-5DD1-49D5-A3F3-722D0C79E789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914400" y="2130480"/>
            <a:ext cx="10362960" cy="146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C86308FF-F4B4-48C7-A4DD-51932FC255F1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914400" y="2130480"/>
            <a:ext cx="10362960" cy="146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947A4DD8-B36A-4271-A4AA-9D71C71A6FDF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title"/>
          </p:nvPr>
        </p:nvSpPr>
        <p:spPr>
          <a:xfrm>
            <a:off x="914400" y="2130480"/>
            <a:ext cx="10362960" cy="146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AB1D23C4-5F8D-436E-9301-B4816D63FA82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914400" y="2130480"/>
            <a:ext cx="10362960" cy="146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00E10B1F-5E13-407F-B9D1-6A62BA39A845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subTitle"/>
          </p:nvPr>
        </p:nvSpPr>
        <p:spPr>
          <a:xfrm>
            <a:off x="914400" y="2130480"/>
            <a:ext cx="10362960" cy="6813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CEC76739-9CBD-425D-98A8-05BCB3CA8AC2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914400" y="2130480"/>
            <a:ext cx="10362960" cy="146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DF926207-B765-4906-A290-1ADFE11DB841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914400" y="2130480"/>
            <a:ext cx="10362960" cy="146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6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4996DA33-F13E-4307-9910-77F9BC7D706A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title"/>
          </p:nvPr>
        </p:nvSpPr>
        <p:spPr>
          <a:xfrm>
            <a:off x="914400" y="2130480"/>
            <a:ext cx="10362960" cy="146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8EB964E3-DF13-47B2-B443-7B7BB0B4B22D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title"/>
          </p:nvPr>
        </p:nvSpPr>
        <p:spPr>
          <a:xfrm>
            <a:off x="914400" y="2130480"/>
            <a:ext cx="10362960" cy="146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3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3BB8225C-AC29-4E7E-B27D-394A6185AA3D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title"/>
          </p:nvPr>
        </p:nvSpPr>
        <p:spPr>
          <a:xfrm>
            <a:off x="914400" y="2130480"/>
            <a:ext cx="10362960" cy="146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8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4B4E5D4D-707D-4991-825B-3E8E319D02A4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914400" y="2130480"/>
            <a:ext cx="10362960" cy="146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1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2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3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4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5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6D468267-59B0-481D-BCE9-CF5398E9691E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70AB93D9-B905-42D9-9B4D-58BE973F1BB4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914400" y="2130480"/>
            <a:ext cx="10362960" cy="146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0D16BC6D-DF7D-4234-8D7C-1100D64484CA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title"/>
          </p:nvPr>
        </p:nvSpPr>
        <p:spPr>
          <a:xfrm>
            <a:off x="914400" y="2130480"/>
            <a:ext cx="10362960" cy="146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20B061D3-9F9E-44DC-80FE-8F6749CE96AF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PlaceHolder 1"/>
          <p:cNvSpPr>
            <a:spLocks noGrp="1"/>
          </p:cNvSpPr>
          <p:nvPr>
            <p:ph type="title"/>
          </p:nvPr>
        </p:nvSpPr>
        <p:spPr>
          <a:xfrm>
            <a:off x="914400" y="2130480"/>
            <a:ext cx="10362960" cy="146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3A554884-BA7E-4258-B887-1DA729755E7E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title"/>
          </p:nvPr>
        </p:nvSpPr>
        <p:spPr>
          <a:xfrm>
            <a:off x="914400" y="2130480"/>
            <a:ext cx="10362960" cy="146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655B48F4-B5B9-47F9-8B66-99D680682989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PlaceHolder 1"/>
          <p:cNvSpPr>
            <a:spLocks noGrp="1"/>
          </p:cNvSpPr>
          <p:nvPr>
            <p:ph type="title"/>
          </p:nvPr>
        </p:nvSpPr>
        <p:spPr>
          <a:xfrm>
            <a:off x="914400" y="2130480"/>
            <a:ext cx="10362960" cy="146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AFA8DAF1-A7F8-42AB-B1A1-652A52356E05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/>
          </p:cNvSpPr>
          <p:nvPr>
            <p:ph type="subTitle"/>
          </p:nvPr>
        </p:nvSpPr>
        <p:spPr>
          <a:xfrm>
            <a:off x="914400" y="2130480"/>
            <a:ext cx="10362960" cy="6813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7B92E0E9-D8C9-4C98-A5F4-1843426660D5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PlaceHolder 1"/>
          <p:cNvSpPr>
            <a:spLocks noGrp="1"/>
          </p:cNvSpPr>
          <p:nvPr>
            <p:ph type="title"/>
          </p:nvPr>
        </p:nvSpPr>
        <p:spPr>
          <a:xfrm>
            <a:off x="914400" y="2130480"/>
            <a:ext cx="10362960" cy="146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BB9B01C1-804B-4FF0-AC5A-BCCA33AEA737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PlaceHolder 1"/>
          <p:cNvSpPr>
            <a:spLocks noGrp="1"/>
          </p:cNvSpPr>
          <p:nvPr>
            <p:ph type="title"/>
          </p:nvPr>
        </p:nvSpPr>
        <p:spPr>
          <a:xfrm>
            <a:off x="914400" y="2130480"/>
            <a:ext cx="10362960" cy="146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8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87E70750-EC36-4BEB-8AB1-E863A0567F97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PlaceHolder 1"/>
          <p:cNvSpPr>
            <a:spLocks noGrp="1"/>
          </p:cNvSpPr>
          <p:nvPr>
            <p:ph type="title"/>
          </p:nvPr>
        </p:nvSpPr>
        <p:spPr>
          <a:xfrm>
            <a:off x="914400" y="2130480"/>
            <a:ext cx="10362960" cy="146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D104FA67-AA54-4AA9-BC45-36CE2C115031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laceHolder 1"/>
          <p:cNvSpPr>
            <a:spLocks noGrp="1"/>
          </p:cNvSpPr>
          <p:nvPr>
            <p:ph type="title"/>
          </p:nvPr>
        </p:nvSpPr>
        <p:spPr>
          <a:xfrm>
            <a:off x="914400" y="2130480"/>
            <a:ext cx="10362960" cy="146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5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06F36A46-3841-48C8-AAD1-47F4C60C7B20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PlaceHolder 1"/>
          <p:cNvSpPr>
            <a:spLocks noGrp="1"/>
          </p:cNvSpPr>
          <p:nvPr>
            <p:ph type="title"/>
          </p:nvPr>
        </p:nvSpPr>
        <p:spPr>
          <a:xfrm>
            <a:off x="914400" y="2130480"/>
            <a:ext cx="10362960" cy="146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0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0E572147-00A4-4BB6-A319-3183EC69987E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subTitle"/>
          </p:nvPr>
        </p:nvSpPr>
        <p:spPr>
          <a:xfrm>
            <a:off x="914400" y="2130480"/>
            <a:ext cx="10362960" cy="6813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A162E694-BB3F-4B74-860A-24C5B773FA31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PlaceHolder 1"/>
          <p:cNvSpPr>
            <a:spLocks noGrp="1"/>
          </p:cNvSpPr>
          <p:nvPr>
            <p:ph type="title"/>
          </p:nvPr>
        </p:nvSpPr>
        <p:spPr>
          <a:xfrm>
            <a:off x="914400" y="2130480"/>
            <a:ext cx="10362960" cy="146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3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4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5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6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7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DF34F5A5-F102-4E33-8833-3DE5B8F3F0A3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8"/>
          </p:nvPr>
        </p:nvSpPr>
        <p:spPr/>
        <p:txBody>
          <a:bodyPr/>
          <a:p>
            <a:fld id="{0CFB95C0-82D1-4443-A364-29A7A20E3BE5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PlaceHolder 1"/>
          <p:cNvSpPr>
            <a:spLocks noGrp="1"/>
          </p:cNvSpPr>
          <p:nvPr>
            <p:ph type="title"/>
          </p:nvPr>
        </p:nvSpPr>
        <p:spPr>
          <a:xfrm>
            <a:off x="914400" y="2130480"/>
            <a:ext cx="10362960" cy="146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8"/>
          </p:nvPr>
        </p:nvSpPr>
        <p:spPr/>
        <p:txBody>
          <a:bodyPr/>
          <a:p>
            <a:fld id="{4D4AF4FA-54C3-447B-B75F-38C90B6F7A5E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1"/>
          <p:cNvSpPr>
            <a:spLocks noGrp="1"/>
          </p:cNvSpPr>
          <p:nvPr>
            <p:ph type="title"/>
          </p:nvPr>
        </p:nvSpPr>
        <p:spPr>
          <a:xfrm>
            <a:off x="914400" y="2130480"/>
            <a:ext cx="10362960" cy="146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8"/>
          </p:nvPr>
        </p:nvSpPr>
        <p:spPr/>
        <p:txBody>
          <a:bodyPr/>
          <a:p>
            <a:fld id="{B9B68867-E399-48F9-B1B6-A84E83FE98A1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PlaceHolder 1"/>
          <p:cNvSpPr>
            <a:spLocks noGrp="1"/>
          </p:cNvSpPr>
          <p:nvPr>
            <p:ph type="title"/>
          </p:nvPr>
        </p:nvSpPr>
        <p:spPr>
          <a:xfrm>
            <a:off x="914400" y="2130480"/>
            <a:ext cx="10362960" cy="146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8"/>
          </p:nvPr>
        </p:nvSpPr>
        <p:spPr/>
        <p:txBody>
          <a:bodyPr/>
          <a:p>
            <a:fld id="{644DC5FF-8E73-4EB8-B18F-A9D7DD6ABB2F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PlaceHolder 1"/>
          <p:cNvSpPr>
            <a:spLocks noGrp="1"/>
          </p:cNvSpPr>
          <p:nvPr>
            <p:ph type="title"/>
          </p:nvPr>
        </p:nvSpPr>
        <p:spPr>
          <a:xfrm>
            <a:off x="914400" y="2130480"/>
            <a:ext cx="10362960" cy="146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8"/>
          </p:nvPr>
        </p:nvSpPr>
        <p:spPr/>
        <p:txBody>
          <a:bodyPr/>
          <a:p>
            <a:fld id="{72C831C1-23E1-4777-A513-C5CEE2EED34A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PlaceHolder 1"/>
          <p:cNvSpPr>
            <a:spLocks noGrp="1"/>
          </p:cNvSpPr>
          <p:nvPr>
            <p:ph type="subTitle"/>
          </p:nvPr>
        </p:nvSpPr>
        <p:spPr>
          <a:xfrm>
            <a:off x="914400" y="2130480"/>
            <a:ext cx="10362960" cy="6813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8"/>
          </p:nvPr>
        </p:nvSpPr>
        <p:spPr/>
        <p:txBody>
          <a:bodyPr/>
          <a:p>
            <a:fld id="{BE28C8AB-DC20-4B17-BA4E-6F6855DC4673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PlaceHolder 1"/>
          <p:cNvSpPr>
            <a:spLocks noGrp="1"/>
          </p:cNvSpPr>
          <p:nvPr>
            <p:ph type="title"/>
          </p:nvPr>
        </p:nvSpPr>
        <p:spPr>
          <a:xfrm>
            <a:off x="914400" y="2130480"/>
            <a:ext cx="10362960" cy="146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8"/>
          </p:nvPr>
        </p:nvSpPr>
        <p:spPr/>
        <p:txBody>
          <a:bodyPr/>
          <a:p>
            <a:fld id="{18C4071A-F0B4-4D64-9552-6E5689CCB65B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PlaceHolder 1"/>
          <p:cNvSpPr>
            <a:spLocks noGrp="1"/>
          </p:cNvSpPr>
          <p:nvPr>
            <p:ph type="title"/>
          </p:nvPr>
        </p:nvSpPr>
        <p:spPr>
          <a:xfrm>
            <a:off x="914400" y="2130480"/>
            <a:ext cx="10362960" cy="146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1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8"/>
          </p:nvPr>
        </p:nvSpPr>
        <p:spPr/>
        <p:txBody>
          <a:bodyPr/>
          <a:p>
            <a:fld id="{63537D00-E8DF-47AB-BB96-638C88BC018A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PlaceHolder 1"/>
          <p:cNvSpPr>
            <a:spLocks noGrp="1"/>
          </p:cNvSpPr>
          <p:nvPr>
            <p:ph type="title"/>
          </p:nvPr>
        </p:nvSpPr>
        <p:spPr>
          <a:xfrm>
            <a:off x="914400" y="2130480"/>
            <a:ext cx="10362960" cy="146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8"/>
          </p:nvPr>
        </p:nvSpPr>
        <p:spPr/>
        <p:txBody>
          <a:bodyPr/>
          <a:p>
            <a:fld id="{42DE4959-2A08-4F4D-B825-F19715CE2E22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914400" y="2130480"/>
            <a:ext cx="10362960" cy="146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1290F9E5-18FE-4E7D-B587-20A5C04BF152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PlaceHolder 1"/>
          <p:cNvSpPr>
            <a:spLocks noGrp="1"/>
          </p:cNvSpPr>
          <p:nvPr>
            <p:ph type="title"/>
          </p:nvPr>
        </p:nvSpPr>
        <p:spPr>
          <a:xfrm>
            <a:off x="914400" y="2130480"/>
            <a:ext cx="10362960" cy="146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8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8"/>
          </p:nvPr>
        </p:nvSpPr>
        <p:spPr/>
        <p:txBody>
          <a:bodyPr/>
          <a:p>
            <a:fld id="{F2D4E7C4-1359-4359-AA05-93F796029A2D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PlaceHolder 1"/>
          <p:cNvSpPr>
            <a:spLocks noGrp="1"/>
          </p:cNvSpPr>
          <p:nvPr>
            <p:ph type="title"/>
          </p:nvPr>
        </p:nvSpPr>
        <p:spPr>
          <a:xfrm>
            <a:off x="914400" y="2130480"/>
            <a:ext cx="10362960" cy="146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3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8"/>
          </p:nvPr>
        </p:nvSpPr>
        <p:spPr/>
        <p:txBody>
          <a:bodyPr/>
          <a:p>
            <a:fld id="{DAEDF2AC-15EE-43CE-B78A-3B1BD86A1AB4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PlaceHolder 1"/>
          <p:cNvSpPr>
            <a:spLocks noGrp="1"/>
          </p:cNvSpPr>
          <p:nvPr>
            <p:ph type="title"/>
          </p:nvPr>
        </p:nvSpPr>
        <p:spPr>
          <a:xfrm>
            <a:off x="914400" y="2130480"/>
            <a:ext cx="10362960" cy="146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6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7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8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9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0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8"/>
          </p:nvPr>
        </p:nvSpPr>
        <p:spPr/>
        <p:txBody>
          <a:bodyPr/>
          <a:p>
            <a:fld id="{75FE9824-8C29-49E0-B6CD-8C212E1C13DD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1"/>
          </p:nvPr>
        </p:nvSpPr>
        <p:spPr/>
        <p:txBody>
          <a:bodyPr/>
          <a:p>
            <a:fld id="{A59AC364-C8F0-4AA8-8B62-35E3E801EA40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PlaceHolder 1"/>
          <p:cNvSpPr>
            <a:spLocks noGrp="1"/>
          </p:cNvSpPr>
          <p:nvPr>
            <p:ph type="title"/>
          </p:nvPr>
        </p:nvSpPr>
        <p:spPr>
          <a:xfrm>
            <a:off x="914400" y="2130480"/>
            <a:ext cx="10362960" cy="146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8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1"/>
          </p:nvPr>
        </p:nvSpPr>
        <p:spPr/>
        <p:txBody>
          <a:bodyPr/>
          <a:p>
            <a:fld id="{FAC80348-6572-460C-8747-282A3B984CC1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PlaceHolder 1"/>
          <p:cNvSpPr>
            <a:spLocks noGrp="1"/>
          </p:cNvSpPr>
          <p:nvPr>
            <p:ph type="title"/>
          </p:nvPr>
        </p:nvSpPr>
        <p:spPr>
          <a:xfrm>
            <a:off x="914400" y="2130480"/>
            <a:ext cx="10362960" cy="146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1"/>
          </p:nvPr>
        </p:nvSpPr>
        <p:spPr/>
        <p:txBody>
          <a:bodyPr/>
          <a:p>
            <a:fld id="{43531260-5A85-4EEA-84C1-3C9497FDB8BB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PlaceHolder 1"/>
          <p:cNvSpPr>
            <a:spLocks noGrp="1"/>
          </p:cNvSpPr>
          <p:nvPr>
            <p:ph type="title"/>
          </p:nvPr>
        </p:nvSpPr>
        <p:spPr>
          <a:xfrm>
            <a:off x="914400" y="2130480"/>
            <a:ext cx="10362960" cy="146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6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1"/>
          </p:nvPr>
        </p:nvSpPr>
        <p:spPr/>
        <p:txBody>
          <a:bodyPr/>
          <a:p>
            <a:fld id="{6D886638-6AE2-4139-9564-E99EBA623133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PlaceHolder 1"/>
          <p:cNvSpPr>
            <a:spLocks noGrp="1"/>
          </p:cNvSpPr>
          <p:nvPr>
            <p:ph type="title"/>
          </p:nvPr>
        </p:nvSpPr>
        <p:spPr>
          <a:xfrm>
            <a:off x="914400" y="2130480"/>
            <a:ext cx="10362960" cy="146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1"/>
          </p:nvPr>
        </p:nvSpPr>
        <p:spPr/>
        <p:txBody>
          <a:bodyPr/>
          <a:p>
            <a:fld id="{BA699FDF-C484-426F-8774-F7B736A0C9B7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PlaceHolder 1"/>
          <p:cNvSpPr>
            <a:spLocks noGrp="1"/>
          </p:cNvSpPr>
          <p:nvPr>
            <p:ph type="subTitle"/>
          </p:nvPr>
        </p:nvSpPr>
        <p:spPr>
          <a:xfrm>
            <a:off x="914400" y="2130480"/>
            <a:ext cx="10362960" cy="6813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1"/>
          </p:nvPr>
        </p:nvSpPr>
        <p:spPr/>
        <p:txBody>
          <a:bodyPr/>
          <a:p>
            <a:fld id="{C3409E21-3537-4716-8B78-66BC150EF977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PlaceHolder 1"/>
          <p:cNvSpPr>
            <a:spLocks noGrp="1"/>
          </p:cNvSpPr>
          <p:nvPr>
            <p:ph type="title"/>
          </p:nvPr>
        </p:nvSpPr>
        <p:spPr>
          <a:xfrm>
            <a:off x="914400" y="2130480"/>
            <a:ext cx="10362960" cy="146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6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6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1"/>
          </p:nvPr>
        </p:nvSpPr>
        <p:spPr/>
        <p:txBody>
          <a:bodyPr/>
          <a:p>
            <a:fld id="{925ECF41-9EE8-46B3-A2EE-C67EC3A5FFA2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914400" y="2130480"/>
            <a:ext cx="10362960" cy="146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04F362DF-8550-4E21-88DB-A25E0AD63CD3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PlaceHolder 1"/>
          <p:cNvSpPr>
            <a:spLocks noGrp="1"/>
          </p:cNvSpPr>
          <p:nvPr>
            <p:ph type="title"/>
          </p:nvPr>
        </p:nvSpPr>
        <p:spPr>
          <a:xfrm>
            <a:off x="914400" y="2130480"/>
            <a:ext cx="10362960" cy="146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3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1"/>
          </p:nvPr>
        </p:nvSpPr>
        <p:spPr/>
        <p:txBody>
          <a:bodyPr/>
          <a:p>
            <a:fld id="{0BD607C3-70DF-4630-A131-A607D8E02E7A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PlaceHolder 1"/>
          <p:cNvSpPr>
            <a:spLocks noGrp="1"/>
          </p:cNvSpPr>
          <p:nvPr>
            <p:ph type="title"/>
          </p:nvPr>
        </p:nvSpPr>
        <p:spPr>
          <a:xfrm>
            <a:off x="914400" y="2130480"/>
            <a:ext cx="10362960" cy="146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1"/>
          </p:nvPr>
        </p:nvSpPr>
        <p:spPr/>
        <p:txBody>
          <a:bodyPr/>
          <a:p>
            <a:fld id="{467DFFE4-E006-4A3C-BCEE-D2732114B119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PlaceHolder 1"/>
          <p:cNvSpPr>
            <a:spLocks noGrp="1"/>
          </p:cNvSpPr>
          <p:nvPr>
            <p:ph type="title"/>
          </p:nvPr>
        </p:nvSpPr>
        <p:spPr>
          <a:xfrm>
            <a:off x="914400" y="2130480"/>
            <a:ext cx="10362960" cy="146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0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1"/>
          </p:nvPr>
        </p:nvSpPr>
        <p:spPr/>
        <p:txBody>
          <a:bodyPr/>
          <a:p>
            <a:fld id="{2857F2B0-9084-4010-A699-A142D87AB5F7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PlaceHolder 1"/>
          <p:cNvSpPr>
            <a:spLocks noGrp="1"/>
          </p:cNvSpPr>
          <p:nvPr>
            <p:ph type="title"/>
          </p:nvPr>
        </p:nvSpPr>
        <p:spPr>
          <a:xfrm>
            <a:off x="914400" y="2130480"/>
            <a:ext cx="10362960" cy="146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5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1"/>
          </p:nvPr>
        </p:nvSpPr>
        <p:spPr/>
        <p:txBody>
          <a:bodyPr/>
          <a:p>
            <a:fld id="{AF397334-3F59-4F02-9A8C-4FBF64FE69D2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PlaceHolder 1"/>
          <p:cNvSpPr>
            <a:spLocks noGrp="1"/>
          </p:cNvSpPr>
          <p:nvPr>
            <p:ph type="title"/>
          </p:nvPr>
        </p:nvSpPr>
        <p:spPr>
          <a:xfrm>
            <a:off x="914400" y="2130480"/>
            <a:ext cx="10362960" cy="146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8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9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0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1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2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1"/>
          </p:nvPr>
        </p:nvSpPr>
        <p:spPr/>
        <p:txBody>
          <a:bodyPr/>
          <a:p>
            <a:fld id="{FE2F1471-606D-4D46-9751-5607F61CAF88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914400" y="2130480"/>
            <a:ext cx="10362960" cy="146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34966F82-8991-4713-8218-64AFDF9614EA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49.xml"/><Relationship Id="rId4" Type="http://schemas.openxmlformats.org/officeDocument/2006/relationships/slideLayout" Target="../slideLayouts/slideLayout50.xml"/><Relationship Id="rId5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3.xml"/><Relationship Id="rId8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58.xml"/><Relationship Id="rId13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61.xml"/><Relationship Id="rId4" Type="http://schemas.openxmlformats.org/officeDocument/2006/relationships/slideLayout" Target="../slideLayouts/slideLayout62.xml"/><Relationship Id="rId5" Type="http://schemas.openxmlformats.org/officeDocument/2006/relationships/slideLayout" Target="../slideLayouts/slideLayout63.xml"/><Relationship Id="rId6" Type="http://schemas.openxmlformats.org/officeDocument/2006/relationships/slideLayout" Target="../slideLayouts/slideLayout64.xml"/><Relationship Id="rId7" Type="http://schemas.openxmlformats.org/officeDocument/2006/relationships/slideLayout" Target="../slideLayouts/slideLayout65.xml"/><Relationship Id="rId8" Type="http://schemas.openxmlformats.org/officeDocument/2006/relationships/slideLayout" Target="../slideLayouts/slideLayout66.xml"/><Relationship Id="rId9" Type="http://schemas.openxmlformats.org/officeDocument/2006/relationships/slideLayout" Target="../slideLayouts/slideLayout67.xml"/><Relationship Id="rId10" Type="http://schemas.openxmlformats.org/officeDocument/2006/relationships/slideLayout" Target="../slideLayouts/slideLayout68.xml"/><Relationship Id="rId11" Type="http://schemas.openxmlformats.org/officeDocument/2006/relationships/slideLayout" Target="../slideLayouts/slideLayout69.xml"/><Relationship Id="rId12" Type="http://schemas.openxmlformats.org/officeDocument/2006/relationships/slideLayout" Target="../slideLayouts/slideLayout70.xml"/><Relationship Id="rId13" Type="http://schemas.openxmlformats.org/officeDocument/2006/relationships/slideLayout" Target="../slideLayouts/slideLayout71.xml"/><Relationship Id="rId14" Type="http://schemas.openxmlformats.org/officeDocument/2006/relationships/slideLayout" Target="../slideLayouts/slideLayout72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73.xml"/><Relationship Id="rId4" Type="http://schemas.openxmlformats.org/officeDocument/2006/relationships/slideLayout" Target="../slideLayouts/slideLayout74.xml"/><Relationship Id="rId5" Type="http://schemas.openxmlformats.org/officeDocument/2006/relationships/slideLayout" Target="../slideLayouts/slideLayout75.xml"/><Relationship Id="rId6" Type="http://schemas.openxmlformats.org/officeDocument/2006/relationships/slideLayout" Target="../slideLayouts/slideLayout76.xml"/><Relationship Id="rId7" Type="http://schemas.openxmlformats.org/officeDocument/2006/relationships/slideLayout" Target="../slideLayouts/slideLayout77.xml"/><Relationship Id="rId8" Type="http://schemas.openxmlformats.org/officeDocument/2006/relationships/slideLayout" Target="../slideLayouts/slideLayout78.xml"/><Relationship Id="rId9" Type="http://schemas.openxmlformats.org/officeDocument/2006/relationships/slideLayout" Target="../slideLayouts/slideLayout79.xml"/><Relationship Id="rId10" Type="http://schemas.openxmlformats.org/officeDocument/2006/relationships/slideLayout" Target="../slideLayouts/slideLayout80.xml"/><Relationship Id="rId11" Type="http://schemas.openxmlformats.org/officeDocument/2006/relationships/slideLayout" Target="../slideLayouts/slideLayout81.xml"/><Relationship Id="rId12" Type="http://schemas.openxmlformats.org/officeDocument/2006/relationships/slideLayout" Target="../slideLayouts/slideLayout82.xml"/><Relationship Id="rId13" Type="http://schemas.openxmlformats.org/officeDocument/2006/relationships/slideLayout" Target="../slideLayouts/slideLayout83.xml"/><Relationship Id="rId14" Type="http://schemas.openxmlformats.org/officeDocument/2006/relationships/slideLayout" Target="../slideLayouts/slideLayout8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Picture 6" descr=""/>
          <p:cNvPicPr/>
          <p:nvPr/>
        </p:nvPicPr>
        <p:blipFill>
          <a:blip r:embed="rId2"/>
          <a:stretch/>
        </p:blipFill>
        <p:spPr>
          <a:xfrm>
            <a:off x="0" y="4680"/>
            <a:ext cx="12191760" cy="6851160"/>
          </a:xfrm>
          <a:prstGeom prst="rect">
            <a:avLst/>
          </a:prstGeom>
          <a:ln w="0">
            <a:noFill/>
          </a:ln>
        </p:spPr>
      </p:pic>
      <p:sp>
        <p:nvSpPr>
          <p:cNvPr id="1" name="PlaceHolder 1"/>
          <p:cNvSpPr>
            <a:spLocks noGrp="1"/>
          </p:cNvSpPr>
          <p:nvPr>
            <p:ph type="title"/>
          </p:nvPr>
        </p:nvSpPr>
        <p:spPr>
          <a:xfrm>
            <a:off x="914400" y="2130480"/>
            <a:ext cx="10362960" cy="1469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Click to edit Master title style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2"/>
          <p:cNvSpPr>
            <a:spLocks noGrp="1"/>
          </p:cNvSpPr>
          <p:nvPr>
            <p:ph type="dt" idx="1"/>
          </p:nvPr>
        </p:nvSpPr>
        <p:spPr>
          <a:xfrm>
            <a:off x="609480" y="6356520"/>
            <a:ext cx="28443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b="0" lang="en-US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8b8b8b"/>
                </a:solidFill>
                <a:latin typeface="Calibri"/>
              </a:rPr>
              <a:t>&lt;date/time&gt;</a:t>
            </a:r>
            <a:endParaRPr b="0" lang="en-US" sz="1200" spc="-1" strike="noStrike">
              <a:latin typeface="Times New Roman"/>
            </a:endParaRPr>
          </a:p>
        </p:txBody>
      </p:sp>
      <p:sp>
        <p:nvSpPr>
          <p:cNvPr id="3" name="PlaceHolder 3"/>
          <p:cNvSpPr>
            <a:spLocks noGrp="1"/>
          </p:cNvSpPr>
          <p:nvPr>
            <p:ph type="ftr" idx="2"/>
          </p:nvPr>
        </p:nvSpPr>
        <p:spPr>
          <a:xfrm>
            <a:off x="4165560" y="6356520"/>
            <a:ext cx="386028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" name="PlaceHolder 4"/>
          <p:cNvSpPr>
            <a:spLocks noGrp="1"/>
          </p:cNvSpPr>
          <p:nvPr>
            <p:ph type="sldNum" idx="3"/>
          </p:nvPr>
        </p:nvSpPr>
        <p:spPr>
          <a:xfrm>
            <a:off x="8737560" y="6356520"/>
            <a:ext cx="2844360" cy="364680"/>
          </a:xfrm>
          <a:prstGeom prst="rect">
            <a:avLst/>
          </a:prstGeom>
          <a:noFill/>
          <a:ln w="0">
            <a:noFill/>
          </a:ln>
        </p:spPr>
        <p:txBody>
          <a:bodyPr numCol="1" spcCol="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898989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2145E2F5-53E4-4767-BCA2-5CFC81EF1D71}" type="slidenum">
              <a:rPr b="0" lang="en-US" sz="1200" spc="-1" strike="noStrike">
                <a:solidFill>
                  <a:srgbClr val="898989"/>
                </a:solidFill>
                <a:latin typeface="Calibri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5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dt" idx="4"/>
          </p:nvPr>
        </p:nvSpPr>
        <p:spPr>
          <a:xfrm>
            <a:off x="609480" y="6356520"/>
            <a:ext cx="2844360" cy="364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>
              <a:lnSpc>
                <a:spcPct val="100000"/>
              </a:lnSpc>
              <a:buNone/>
              <a:defRPr b="0" lang="en-US" sz="1400" spc="-1" strike="noStrike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ftr" idx="5"/>
          </p:nvPr>
        </p:nvSpPr>
        <p:spPr>
          <a:xfrm>
            <a:off x="4165560" y="6356520"/>
            <a:ext cx="3860280" cy="364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algn="ct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 type="sldNum" idx="6"/>
          </p:nvPr>
        </p:nvSpPr>
        <p:spPr>
          <a:xfrm>
            <a:off x="8737560" y="6356520"/>
            <a:ext cx="2844360" cy="364680"/>
          </a:xfrm>
          <a:prstGeom prst="rect">
            <a:avLst/>
          </a:prstGeom>
          <a:noFill/>
          <a:ln w="0">
            <a:noFill/>
          </a:ln>
        </p:spPr>
        <p:txBody>
          <a:bodyPr numCol="1" spcCol="0" anchor="t">
            <a:noAutofit/>
          </a:bodyPr>
          <a:lstStyle>
            <a:lvl1pPr>
              <a:lnSpc>
                <a:spcPct val="100000"/>
              </a:lnSpc>
              <a:buNone/>
              <a:defRPr b="0" lang="en-US" sz="1400" spc="-1" strike="noStrike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</a:pPr>
            <a:fld id="{0CA4F9F2-BECF-499B-992B-DCB885DBFF55}" type="slidenum">
              <a:rPr b="0" lang="en-US" sz="1400" spc="-1" strike="noStrike">
                <a:solidFill>
                  <a:srgbClr val="000000"/>
                </a:solidFill>
                <a:latin typeface="Arial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  <p:sp>
        <p:nvSpPr>
          <p:cNvPr id="45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Picture 6" descr=""/>
          <p:cNvPicPr/>
          <p:nvPr/>
        </p:nvPicPr>
        <p:blipFill>
          <a:blip r:embed="rId2"/>
          <a:stretch/>
        </p:blipFill>
        <p:spPr>
          <a:xfrm>
            <a:off x="0" y="4680"/>
            <a:ext cx="12191760" cy="6851160"/>
          </a:xfrm>
          <a:prstGeom prst="rect">
            <a:avLst/>
          </a:prstGeom>
          <a:ln w="0">
            <a:noFill/>
          </a:ln>
        </p:spPr>
      </p:pic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609480" y="274680"/>
            <a:ext cx="10972440" cy="1142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Click to edit Master title style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body"/>
          </p:nvPr>
        </p:nvSpPr>
        <p:spPr>
          <a:xfrm>
            <a:off x="609480" y="1600200"/>
            <a:ext cx="10972440" cy="4525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Click to edit Master text styles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lvl="1" marL="743040" indent="-28584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Second level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2" marL="1143000" indent="-2286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Third level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3" marL="1600200" indent="-2286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Fourth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4" marL="2057400" indent="-2286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»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Fifth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6" name="PlaceHolder 3"/>
          <p:cNvSpPr>
            <a:spLocks noGrp="1"/>
          </p:cNvSpPr>
          <p:nvPr>
            <p:ph type="dt" idx="7"/>
          </p:nvPr>
        </p:nvSpPr>
        <p:spPr>
          <a:xfrm>
            <a:off x="609480" y="6356520"/>
            <a:ext cx="28443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b="0" lang="en-US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8b8b8b"/>
                </a:solidFill>
                <a:latin typeface="Calibri"/>
              </a:rPr>
              <a:t>&lt;date/time&gt;</a:t>
            </a:r>
            <a:endParaRPr b="0" lang="en-US" sz="1200" spc="-1" strike="noStrike">
              <a:latin typeface="Times New Roman"/>
            </a:endParaRPr>
          </a:p>
        </p:txBody>
      </p:sp>
      <p:sp>
        <p:nvSpPr>
          <p:cNvPr id="87" name="PlaceHolder 4"/>
          <p:cNvSpPr>
            <a:spLocks noGrp="1"/>
          </p:cNvSpPr>
          <p:nvPr>
            <p:ph type="ftr" idx="8"/>
          </p:nvPr>
        </p:nvSpPr>
        <p:spPr>
          <a:xfrm>
            <a:off x="4165560" y="6356520"/>
            <a:ext cx="386028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88" name="PlaceHolder 5"/>
          <p:cNvSpPr>
            <a:spLocks noGrp="1"/>
          </p:cNvSpPr>
          <p:nvPr>
            <p:ph type="sldNum" idx="9"/>
          </p:nvPr>
        </p:nvSpPr>
        <p:spPr>
          <a:xfrm>
            <a:off x="8737560" y="6356520"/>
            <a:ext cx="2844360" cy="364680"/>
          </a:xfrm>
          <a:prstGeom prst="rect">
            <a:avLst/>
          </a:prstGeom>
          <a:noFill/>
          <a:ln w="0">
            <a:noFill/>
          </a:ln>
        </p:spPr>
        <p:txBody>
          <a:bodyPr numCol="1" spcCol="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898989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938D931F-15B5-49BC-B8F7-23DC7E5E7DB3}" type="slidenum">
              <a:rPr b="0" lang="en-US" sz="1200" spc="-1" strike="noStrike">
                <a:solidFill>
                  <a:srgbClr val="898989"/>
                </a:solidFill>
                <a:latin typeface="Calibri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609480" y="274680"/>
            <a:ext cx="10972440" cy="1142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Click to edit Master title style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 type="body"/>
          </p:nvPr>
        </p:nvSpPr>
        <p:spPr>
          <a:xfrm>
            <a:off x="609480" y="1600200"/>
            <a:ext cx="10972440" cy="4525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Click to edit Master text styles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lvl="1" marL="743040" indent="-28584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Second level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2" marL="1143000" indent="-2286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Third level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3" marL="1600200" indent="-2286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Fourth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4" marL="2057400" indent="-2286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»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Fifth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7" name="PlaceHolder 3"/>
          <p:cNvSpPr>
            <a:spLocks noGrp="1"/>
          </p:cNvSpPr>
          <p:nvPr>
            <p:ph type="dt" idx="10"/>
          </p:nvPr>
        </p:nvSpPr>
        <p:spPr>
          <a:xfrm>
            <a:off x="609480" y="6356520"/>
            <a:ext cx="2844360" cy="364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>
              <a:lnSpc>
                <a:spcPct val="100000"/>
              </a:lnSpc>
              <a:buNone/>
              <a:defRPr b="0" lang="en-US" sz="1400" spc="-1" strike="noStrike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28" name="PlaceHolder 4"/>
          <p:cNvSpPr>
            <a:spLocks noGrp="1"/>
          </p:cNvSpPr>
          <p:nvPr>
            <p:ph type="ftr" idx="11"/>
          </p:nvPr>
        </p:nvSpPr>
        <p:spPr>
          <a:xfrm>
            <a:off x="4165560" y="6356520"/>
            <a:ext cx="3860280" cy="364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algn="ct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29" name="PlaceHolder 5"/>
          <p:cNvSpPr>
            <a:spLocks noGrp="1"/>
          </p:cNvSpPr>
          <p:nvPr>
            <p:ph type="sldNum" idx="12"/>
          </p:nvPr>
        </p:nvSpPr>
        <p:spPr>
          <a:xfrm>
            <a:off x="8737560" y="6356520"/>
            <a:ext cx="2844360" cy="364680"/>
          </a:xfrm>
          <a:prstGeom prst="rect">
            <a:avLst/>
          </a:prstGeom>
          <a:noFill/>
          <a:ln w="0">
            <a:noFill/>
          </a:ln>
        </p:spPr>
        <p:txBody>
          <a:bodyPr numCol="1" spcCol="0" anchor="t">
            <a:noAutofit/>
          </a:bodyPr>
          <a:lstStyle>
            <a:lvl1pPr>
              <a:lnSpc>
                <a:spcPct val="100000"/>
              </a:lnSpc>
              <a:buNone/>
              <a:defRPr b="0" lang="en-US" sz="1400" spc="-1" strike="noStrike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</a:pPr>
            <a:fld id="{E37BDEBE-3A5A-4DAF-AA55-420C346C8300}" type="slidenum">
              <a:rPr b="0" lang="en-US" sz="1400" spc="-1" strike="noStrike">
                <a:solidFill>
                  <a:srgbClr val="000000"/>
                </a:solidFill>
                <a:latin typeface="Arial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Picture 2" descr=""/>
          <p:cNvPicPr/>
          <p:nvPr/>
        </p:nvPicPr>
        <p:blipFill>
          <a:blip r:embed="rId2"/>
          <a:stretch/>
        </p:blipFill>
        <p:spPr>
          <a:xfrm>
            <a:off x="0" y="3240"/>
            <a:ext cx="12191760" cy="6851160"/>
          </a:xfrm>
          <a:prstGeom prst="rect">
            <a:avLst/>
          </a:prstGeom>
          <a:ln w="0">
            <a:noFill/>
          </a:ln>
        </p:spPr>
      </p:pic>
      <p:sp>
        <p:nvSpPr>
          <p:cNvPr id="167" name="PlaceHolder 1"/>
          <p:cNvSpPr>
            <a:spLocks noGrp="1"/>
          </p:cNvSpPr>
          <p:nvPr>
            <p:ph type="title"/>
          </p:nvPr>
        </p:nvSpPr>
        <p:spPr>
          <a:xfrm>
            <a:off x="609480" y="274680"/>
            <a:ext cx="10972440" cy="1142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Click to edit Master title style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8" name="PlaceHolder 2"/>
          <p:cNvSpPr>
            <a:spLocks noGrp="1"/>
          </p:cNvSpPr>
          <p:nvPr>
            <p:ph type="body"/>
          </p:nvPr>
        </p:nvSpPr>
        <p:spPr>
          <a:xfrm>
            <a:off x="609480" y="1600200"/>
            <a:ext cx="10972440" cy="4525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Click to edit Master text styles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lvl="1" marL="743040" indent="-28584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Second level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2" marL="1143000" indent="-2286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Third level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3" marL="1600200" indent="-2286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Fourth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4" marL="2057400" indent="-2286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»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Fifth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9" name="PlaceHolder 3"/>
          <p:cNvSpPr>
            <a:spLocks noGrp="1"/>
          </p:cNvSpPr>
          <p:nvPr>
            <p:ph type="dt" idx="13"/>
          </p:nvPr>
        </p:nvSpPr>
        <p:spPr>
          <a:xfrm>
            <a:off x="609480" y="6356520"/>
            <a:ext cx="2844360" cy="364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>
              <a:lnSpc>
                <a:spcPct val="100000"/>
              </a:lnSpc>
              <a:buNone/>
              <a:defRPr b="0" lang="en-US" sz="1400" spc="-1" strike="noStrike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70" name="PlaceHolder 4"/>
          <p:cNvSpPr>
            <a:spLocks noGrp="1"/>
          </p:cNvSpPr>
          <p:nvPr>
            <p:ph type="ftr" idx="14"/>
          </p:nvPr>
        </p:nvSpPr>
        <p:spPr>
          <a:xfrm>
            <a:off x="4165560" y="6356520"/>
            <a:ext cx="3860280" cy="364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algn="ct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71" name="PlaceHolder 5"/>
          <p:cNvSpPr>
            <a:spLocks noGrp="1"/>
          </p:cNvSpPr>
          <p:nvPr>
            <p:ph type="sldNum" idx="15"/>
          </p:nvPr>
        </p:nvSpPr>
        <p:spPr>
          <a:xfrm>
            <a:off x="8737560" y="6356520"/>
            <a:ext cx="2844360" cy="364680"/>
          </a:xfrm>
          <a:prstGeom prst="rect">
            <a:avLst/>
          </a:prstGeom>
          <a:noFill/>
          <a:ln w="0">
            <a:noFill/>
          </a:ln>
        </p:spPr>
        <p:txBody>
          <a:bodyPr numCol="1" spcCol="0" anchor="t">
            <a:noAutofit/>
          </a:bodyPr>
          <a:lstStyle>
            <a:lvl1pPr>
              <a:lnSpc>
                <a:spcPct val="100000"/>
              </a:lnSpc>
              <a:buNone/>
              <a:defRPr b="0" lang="en-US" sz="1400" spc="-1" strike="noStrike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</a:pPr>
            <a:fld id="{19F9BB33-04AA-447A-A124-6011746E317D}" type="slidenum">
              <a:rPr b="0" lang="en-US" sz="1400" spc="-1" strike="noStrike">
                <a:solidFill>
                  <a:srgbClr val="000000"/>
                </a:solidFill>
                <a:latin typeface="Arial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  <p:sldLayoutId id="2147483712" r:id="rId14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traight Connector 6"/>
          <p:cNvSpPr/>
          <p:nvPr/>
        </p:nvSpPr>
        <p:spPr>
          <a:xfrm>
            <a:off x="457200" y="457200"/>
            <a:ext cx="11277360" cy="360"/>
          </a:xfrm>
          <a:prstGeom prst="line">
            <a:avLst/>
          </a:prstGeom>
          <a:ln>
            <a:solidFill>
              <a:srgbClr val="ffffff">
                <a:lumMod val="50000"/>
              </a:srgb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09" name="Picture 13" descr=""/>
          <p:cNvPicPr/>
          <p:nvPr/>
        </p:nvPicPr>
        <p:blipFill>
          <a:blip r:embed="rId2"/>
          <a:stretch/>
        </p:blipFill>
        <p:spPr>
          <a:xfrm>
            <a:off x="0" y="5638680"/>
            <a:ext cx="12191760" cy="1218960"/>
          </a:xfrm>
          <a:prstGeom prst="rect">
            <a:avLst/>
          </a:prstGeom>
          <a:ln w="0">
            <a:noFill/>
          </a:ln>
        </p:spPr>
      </p:pic>
      <p:sp>
        <p:nvSpPr>
          <p:cNvPr id="210" name="PlaceHolder 1"/>
          <p:cNvSpPr>
            <a:spLocks noGrp="1"/>
          </p:cNvSpPr>
          <p:nvPr>
            <p:ph type="dt" idx="16"/>
          </p:nvPr>
        </p:nvSpPr>
        <p:spPr>
          <a:xfrm>
            <a:off x="609480" y="6356520"/>
            <a:ext cx="2844360" cy="364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>
              <a:lnSpc>
                <a:spcPct val="100000"/>
              </a:lnSpc>
              <a:buNone/>
              <a:defRPr b="0" lang="en-US" sz="1400" spc="-1" strike="noStrike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11" name="PlaceHolder 2"/>
          <p:cNvSpPr>
            <a:spLocks noGrp="1"/>
          </p:cNvSpPr>
          <p:nvPr>
            <p:ph type="ftr" idx="17"/>
          </p:nvPr>
        </p:nvSpPr>
        <p:spPr>
          <a:xfrm>
            <a:off x="4165560" y="6356520"/>
            <a:ext cx="3860280" cy="364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algn="ct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12" name="PlaceHolder 3"/>
          <p:cNvSpPr>
            <a:spLocks noGrp="1"/>
          </p:cNvSpPr>
          <p:nvPr>
            <p:ph type="sldNum" idx="18"/>
          </p:nvPr>
        </p:nvSpPr>
        <p:spPr>
          <a:xfrm>
            <a:off x="8737560" y="6356520"/>
            <a:ext cx="2844360" cy="364680"/>
          </a:xfrm>
          <a:prstGeom prst="rect">
            <a:avLst/>
          </a:prstGeom>
          <a:noFill/>
          <a:ln w="0">
            <a:noFill/>
          </a:ln>
        </p:spPr>
        <p:txBody>
          <a:bodyPr numCol="1" spcCol="0" anchor="t">
            <a:noAutofit/>
          </a:bodyPr>
          <a:lstStyle>
            <a:lvl1pPr>
              <a:lnSpc>
                <a:spcPct val="100000"/>
              </a:lnSpc>
              <a:buNone/>
              <a:defRPr b="0" lang="en-US" sz="1400" spc="-1" strike="noStrike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</a:pPr>
            <a:fld id="{78B4E2DA-BB51-48F9-ACA6-C1BCED05FB44}" type="slidenum">
              <a:rPr b="0" lang="en-US" sz="1400" spc="-1" strike="noStrike">
                <a:solidFill>
                  <a:srgbClr val="000000"/>
                </a:solidFill>
                <a:latin typeface="Arial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  <p:sp>
        <p:nvSpPr>
          <p:cNvPr id="213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  <p:sldLayoutId id="2147483723" r:id="rId12"/>
    <p:sldLayoutId id="2147483724" r:id="rId13"/>
    <p:sldLayoutId id="2147483725" r:id="rId14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Picture 2" descr=""/>
          <p:cNvPicPr/>
          <p:nvPr/>
        </p:nvPicPr>
        <p:blipFill>
          <a:blip r:embed="rId2"/>
          <a:stretch/>
        </p:blipFill>
        <p:spPr>
          <a:xfrm>
            <a:off x="0" y="3240"/>
            <a:ext cx="12191760" cy="6851160"/>
          </a:xfrm>
          <a:prstGeom prst="rect">
            <a:avLst/>
          </a:prstGeom>
          <a:ln w="0">
            <a:noFill/>
          </a:ln>
        </p:spPr>
      </p:pic>
      <p:sp>
        <p:nvSpPr>
          <p:cNvPr id="252" name="PlaceHolder 1"/>
          <p:cNvSpPr>
            <a:spLocks noGrp="1"/>
          </p:cNvSpPr>
          <p:nvPr>
            <p:ph type="title"/>
          </p:nvPr>
        </p:nvSpPr>
        <p:spPr>
          <a:xfrm>
            <a:off x="914400" y="2130480"/>
            <a:ext cx="10362960" cy="1469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Click to edit Master title style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3" name="PlaceHolder 2"/>
          <p:cNvSpPr>
            <a:spLocks noGrp="1"/>
          </p:cNvSpPr>
          <p:nvPr>
            <p:ph type="dt" idx="19"/>
          </p:nvPr>
        </p:nvSpPr>
        <p:spPr>
          <a:xfrm>
            <a:off x="609480" y="6356520"/>
            <a:ext cx="2844360" cy="364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>
              <a:lnSpc>
                <a:spcPct val="100000"/>
              </a:lnSpc>
              <a:buNone/>
              <a:defRPr b="0" lang="en-US" sz="1400" spc="-1" strike="noStrike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54" name="PlaceHolder 3"/>
          <p:cNvSpPr>
            <a:spLocks noGrp="1"/>
          </p:cNvSpPr>
          <p:nvPr>
            <p:ph type="ftr" idx="20"/>
          </p:nvPr>
        </p:nvSpPr>
        <p:spPr>
          <a:xfrm>
            <a:off x="4165560" y="6356520"/>
            <a:ext cx="3860280" cy="364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algn="ct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55" name="PlaceHolder 4"/>
          <p:cNvSpPr>
            <a:spLocks noGrp="1"/>
          </p:cNvSpPr>
          <p:nvPr>
            <p:ph type="sldNum" idx="21"/>
          </p:nvPr>
        </p:nvSpPr>
        <p:spPr>
          <a:xfrm>
            <a:off x="8737560" y="6356520"/>
            <a:ext cx="2844360" cy="364680"/>
          </a:xfrm>
          <a:prstGeom prst="rect">
            <a:avLst/>
          </a:prstGeom>
          <a:noFill/>
          <a:ln w="0">
            <a:noFill/>
          </a:ln>
        </p:spPr>
        <p:txBody>
          <a:bodyPr numCol="1" spcCol="0" anchor="t">
            <a:noAutofit/>
          </a:bodyPr>
          <a:lstStyle>
            <a:lvl1pPr>
              <a:lnSpc>
                <a:spcPct val="100000"/>
              </a:lnSpc>
              <a:buNone/>
              <a:defRPr b="0" lang="en-US" sz="1400" spc="-1" strike="noStrike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</a:pPr>
            <a:fld id="{C75D1832-683D-4EED-B441-962F03D19175}" type="slidenum">
              <a:rPr b="0" lang="en-US" sz="1400" spc="-1" strike="noStrike">
                <a:solidFill>
                  <a:srgbClr val="000000"/>
                </a:solidFill>
                <a:latin typeface="Arial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  <p:sp>
        <p:nvSpPr>
          <p:cNvPr id="256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  <p:sldLayoutId id="2147483736" r:id="rId12"/>
    <p:sldLayoutId id="2147483737" r:id="rId13"/>
    <p:sldLayoutId id="2147483738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slideLayout" Target="../slideLayouts/slideLayout6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image" Target="../media/image22.png"/><Relationship Id="rId3" Type="http://schemas.openxmlformats.org/officeDocument/2006/relationships/slideLayout" Target="../slideLayouts/slideLayout6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image" Target="../media/image24.png"/><Relationship Id="rId3" Type="http://schemas.openxmlformats.org/officeDocument/2006/relationships/slideLayout" Target="../slideLayouts/slideLayout6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6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6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74.xml"/><Relationship Id="rId3" Type="http://schemas.openxmlformats.org/officeDocument/2006/relationships/notesSlide" Target="../notesSlides/notesSlide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image" Target="../media/image29.png"/><Relationship Id="rId3" Type="http://schemas.openxmlformats.org/officeDocument/2006/relationships/slideLayout" Target="../slideLayouts/slideLayout74.xml"/><Relationship Id="rId4" Type="http://schemas.openxmlformats.org/officeDocument/2006/relationships/notesSlide" Target="../notesSlides/notesSlide1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image" Target="../media/image31.png"/><Relationship Id="rId3" Type="http://schemas.openxmlformats.org/officeDocument/2006/relationships/slideLayout" Target="../slideLayouts/slideLayout6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image" Target="../media/image33.png"/><Relationship Id="rId3" Type="http://schemas.openxmlformats.org/officeDocument/2006/relationships/image" Target="../media/image34.png"/><Relationship Id="rId4" Type="http://schemas.openxmlformats.org/officeDocument/2006/relationships/slideLayout" Target="../slideLayouts/slideLayout74.xml"/><Relationship Id="rId5" Type="http://schemas.openxmlformats.org/officeDocument/2006/relationships/notesSlide" Target="../notesSlides/notesSlide18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hyperlink" Target="mailto:mogihara@miami.edu" TargetMode="External"/><Relationship Id="rId2" Type="http://schemas.openxmlformats.org/officeDocument/2006/relationships/hyperlink" Target="https://people.miami.edu/profile/9930bd3ea82f8adb34c87a31680b79c4" TargetMode="External"/><Relationship Id="rId3" Type="http://schemas.openxmlformats.org/officeDocument/2006/relationships/image" Target="../media/image9.jpeg"/><Relationship Id="rId4" Type="http://schemas.openxmlformats.org/officeDocument/2006/relationships/slideLayout" Target="../slideLayouts/slideLayout2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hyperlink" Target="mailto:HMN35@miami.edu" TargetMode="External"/><Relationship Id="rId3" Type="http://schemas.openxmlformats.org/officeDocument/2006/relationships/image" Target="../media/image11.png"/><Relationship Id="rId4" Type="http://schemas.openxmlformats.org/officeDocument/2006/relationships/slideLayout" Target="../slideLayouts/slideLayout2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png"/><Relationship Id="rId3" Type="http://schemas.openxmlformats.org/officeDocument/2006/relationships/slideLayout" Target="../slideLayouts/slideLayout49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5.png"/><Relationship Id="rId3" Type="http://schemas.openxmlformats.org/officeDocument/2006/relationships/slideLayout" Target="../slideLayouts/slideLayout6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png"/><Relationship Id="rId3" Type="http://schemas.openxmlformats.org/officeDocument/2006/relationships/slideLayout" Target="../slideLayouts/slideLayout6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PlaceHolder 1"/>
          <p:cNvSpPr>
            <a:spLocks noGrp="1"/>
          </p:cNvSpPr>
          <p:nvPr>
            <p:ph type="title"/>
          </p:nvPr>
        </p:nvSpPr>
        <p:spPr>
          <a:xfrm>
            <a:off x="2666880" y="304920"/>
            <a:ext cx="9295920" cy="806400"/>
          </a:xfrm>
          <a:prstGeom prst="rect">
            <a:avLst/>
          </a:prstGeom>
          <a:noFill/>
          <a:ln w="0">
            <a:noFill/>
          </a:ln>
        </p:spPr>
        <p:txBody>
          <a:bodyPr numCol="1" spcCol="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000000"/>
                </a:solidFill>
                <a:latin typeface="Arial"/>
              </a:rPr>
              <a:t>CSC120 LAB – COMPUTER PROGRAMMING 1</a:t>
            </a:r>
            <a:br>
              <a:rPr sz="3200"/>
            </a:br>
            <a:br>
              <a:rPr sz="3200"/>
            </a:b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0" name="Subtitle 2"/>
          <p:cNvSpPr/>
          <p:nvPr/>
        </p:nvSpPr>
        <p:spPr>
          <a:xfrm>
            <a:off x="4952880" y="4254480"/>
            <a:ext cx="5105160" cy="162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spcBef>
                <a:spcPts val="799"/>
              </a:spcBef>
              <a:buNone/>
            </a:pPr>
            <a:r>
              <a:rPr b="0" lang="en-US" sz="4000" spc="-1" strike="noStrike">
                <a:solidFill>
                  <a:srgbClr val="005030"/>
                </a:solidFill>
                <a:latin typeface="Arial"/>
              </a:rPr>
              <a:t>Everett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301" name="Picture 1" descr=""/>
          <p:cNvPicPr/>
          <p:nvPr/>
        </p:nvPicPr>
        <p:blipFill>
          <a:blip r:embed="rId1"/>
          <a:stretch/>
        </p:blipFill>
        <p:spPr>
          <a:xfrm>
            <a:off x="457200" y="4254480"/>
            <a:ext cx="1980720" cy="469440"/>
          </a:xfrm>
          <a:prstGeom prst="rect">
            <a:avLst/>
          </a:prstGeom>
          <a:ln w="0">
            <a:noFill/>
          </a:ln>
        </p:spPr>
      </p:pic>
      <p:sp>
        <p:nvSpPr>
          <p:cNvPr id="302" name="Title 1"/>
          <p:cNvSpPr/>
          <p:nvPr/>
        </p:nvSpPr>
        <p:spPr>
          <a:xfrm>
            <a:off x="2514600" y="1295280"/>
            <a:ext cx="9600840" cy="228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anchor="t">
            <a:noAutofit/>
          </a:bodyPr>
          <a:p>
            <a:pPr algn="ctr">
              <a:lnSpc>
                <a:spcPct val="150000"/>
              </a:lnSpc>
              <a:buNone/>
            </a:pPr>
            <a:r>
              <a:rPr b="1" lang="en-US" sz="7200" spc="-1" strike="noStrike">
                <a:solidFill>
                  <a:srgbClr val="ffffff"/>
                </a:solidFill>
                <a:latin typeface="Arial"/>
              </a:rPr>
              <a:t>WEEKLY  LAB</a:t>
            </a:r>
            <a:endParaRPr b="0" lang="en-US" sz="7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Title 1"/>
          <p:cNvSpPr/>
          <p:nvPr/>
        </p:nvSpPr>
        <p:spPr>
          <a:xfrm>
            <a:off x="380880" y="380880"/>
            <a:ext cx="8257680" cy="1066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/>
          </a:bodyPr>
          <a:p>
            <a:pPr>
              <a:lnSpc>
                <a:spcPct val="104000"/>
              </a:lnSpc>
              <a:spcAft>
                <a:spcPts val="601"/>
              </a:spcAft>
              <a:buNone/>
            </a:pPr>
            <a:r>
              <a:rPr b="1" lang="en-US" sz="4800" spc="-1" strike="noStrike">
                <a:solidFill>
                  <a:srgbClr val="005030"/>
                </a:solidFill>
                <a:latin typeface="Arial"/>
              </a:rPr>
              <a:t>TODAY’S LAB HINT:</a:t>
            </a:r>
            <a:endParaRPr b="0" lang="en-US" sz="4800" spc="-1" strike="noStrike">
              <a:latin typeface="Arial"/>
            </a:endParaRPr>
          </a:p>
        </p:txBody>
      </p:sp>
      <p:sp>
        <p:nvSpPr>
          <p:cNvPr id="336" name="Subtitle 2"/>
          <p:cNvSpPr/>
          <p:nvPr/>
        </p:nvSpPr>
        <p:spPr>
          <a:xfrm>
            <a:off x="5867280" y="762120"/>
            <a:ext cx="6705360" cy="53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anchor="t">
            <a:noAutofit/>
          </a:bodyPr>
          <a:p>
            <a:pPr algn="ctr">
              <a:lnSpc>
                <a:spcPct val="100000"/>
              </a:lnSpc>
              <a:spcBef>
                <a:spcPts val="479"/>
              </a:spcBef>
              <a:buNone/>
              <a:tabLst>
                <a:tab algn="l" pos="0"/>
              </a:tabLst>
            </a:pPr>
            <a:r>
              <a:rPr b="1" lang="en-US" sz="2400" spc="-1" strike="noStrike">
                <a:solidFill>
                  <a:srgbClr val="ff0000"/>
                </a:solidFill>
                <a:latin typeface="Arial"/>
              </a:rPr>
              <a:t>Use the Mathematical Functions in Java</a:t>
            </a:r>
            <a:endParaRPr b="0" lang="en-US" sz="24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720"/>
              </a:spcBef>
              <a:buNone/>
              <a:tabLst>
                <a:tab algn="l" pos="0"/>
              </a:tabLst>
            </a:pPr>
            <a:endParaRPr b="0" lang="en-US" sz="3600" spc="-1" strike="noStrike">
              <a:latin typeface="Arial"/>
            </a:endParaRPr>
          </a:p>
        </p:txBody>
      </p:sp>
      <p:pic>
        <p:nvPicPr>
          <p:cNvPr id="337" name="Picture 4" descr="A screenshot of a computer program&#10;&#10;Description automatically generated"/>
          <p:cNvPicPr/>
          <p:nvPr/>
        </p:nvPicPr>
        <p:blipFill>
          <a:blip r:embed="rId1"/>
          <a:stretch/>
        </p:blipFill>
        <p:spPr>
          <a:xfrm>
            <a:off x="457200" y="1526040"/>
            <a:ext cx="5890320" cy="4571640"/>
          </a:xfrm>
          <a:prstGeom prst="rect">
            <a:avLst/>
          </a:prstGeom>
          <a:ln w="0">
            <a:noFill/>
          </a:ln>
        </p:spPr>
      </p:pic>
      <p:pic>
        <p:nvPicPr>
          <p:cNvPr id="338" name="Picture 6" descr="A screenshot of a computer program&#10;&#10;Description automatically generated"/>
          <p:cNvPicPr/>
          <p:nvPr/>
        </p:nvPicPr>
        <p:blipFill>
          <a:blip r:embed="rId2"/>
          <a:stretch/>
        </p:blipFill>
        <p:spPr>
          <a:xfrm>
            <a:off x="6386400" y="1618920"/>
            <a:ext cx="5729040" cy="4019400"/>
          </a:xfrm>
          <a:prstGeom prst="rect">
            <a:avLst/>
          </a:prstGeom>
          <a:ln w="0">
            <a:noFill/>
          </a:ln>
        </p:spPr>
      </p:pic>
      <p:sp>
        <p:nvSpPr>
          <p:cNvPr id="339" name="Title 1"/>
          <p:cNvSpPr/>
          <p:nvPr/>
        </p:nvSpPr>
        <p:spPr>
          <a:xfrm>
            <a:off x="4267080" y="6203520"/>
            <a:ext cx="4038120" cy="654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/>
          </a:bodyPr>
          <a:p>
            <a:pPr algn="ctr">
              <a:lnSpc>
                <a:spcPct val="104000"/>
              </a:lnSpc>
              <a:spcAft>
                <a:spcPts val="601"/>
              </a:spcAft>
              <a:buNone/>
            </a:pPr>
            <a:r>
              <a:rPr b="1" lang="en-US" sz="2400" spc="-1" strike="noStrike">
                <a:solidFill>
                  <a:srgbClr val="005030"/>
                </a:solidFill>
                <a:latin typeface="Arial"/>
              </a:rPr>
              <a:t>From Dr. Ogihara textbook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340" name="Graphic 8" descr="Right pointing backhand index with solid fill"/>
          <p:cNvPicPr/>
          <p:nvPr/>
        </p:nvPicPr>
        <p:blipFill>
          <a:blip r:embed="rId3"/>
          <a:stretch/>
        </p:blipFill>
        <p:spPr>
          <a:xfrm>
            <a:off x="7876800" y="4440600"/>
            <a:ext cx="1523520" cy="1523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Title 1"/>
          <p:cNvSpPr/>
          <p:nvPr/>
        </p:nvSpPr>
        <p:spPr>
          <a:xfrm>
            <a:off x="380880" y="380880"/>
            <a:ext cx="8257680" cy="1066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/>
          </a:bodyPr>
          <a:p>
            <a:pPr>
              <a:lnSpc>
                <a:spcPct val="104000"/>
              </a:lnSpc>
              <a:spcAft>
                <a:spcPts val="601"/>
              </a:spcAft>
              <a:buNone/>
            </a:pPr>
            <a:r>
              <a:rPr b="1" lang="en-US" sz="4800" spc="-1" strike="noStrike">
                <a:solidFill>
                  <a:srgbClr val="005030"/>
                </a:solidFill>
                <a:latin typeface="Arial"/>
              </a:rPr>
              <a:t>TODAY’S LAB HINT:</a:t>
            </a:r>
            <a:endParaRPr b="0" lang="en-US" sz="4800" spc="-1" strike="noStrike">
              <a:latin typeface="Arial"/>
            </a:endParaRPr>
          </a:p>
        </p:txBody>
      </p:sp>
      <p:sp>
        <p:nvSpPr>
          <p:cNvPr id="342" name="Subtitle 2"/>
          <p:cNvSpPr/>
          <p:nvPr/>
        </p:nvSpPr>
        <p:spPr>
          <a:xfrm>
            <a:off x="5867280" y="762120"/>
            <a:ext cx="6705360" cy="53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anchor="t">
            <a:noAutofit/>
          </a:bodyPr>
          <a:p>
            <a:pPr algn="ctr">
              <a:lnSpc>
                <a:spcPct val="100000"/>
              </a:lnSpc>
              <a:spcBef>
                <a:spcPts val="479"/>
              </a:spcBef>
              <a:buNone/>
              <a:tabLst>
                <a:tab algn="l" pos="0"/>
              </a:tabLst>
            </a:pPr>
            <a:r>
              <a:rPr b="1" lang="en-US" sz="2400" spc="-1" strike="noStrike">
                <a:solidFill>
                  <a:srgbClr val="ff0000"/>
                </a:solidFill>
                <a:latin typeface="Arial"/>
              </a:rPr>
              <a:t>Use Java Conditional Statements</a:t>
            </a:r>
            <a:endParaRPr b="0" lang="en-US" sz="24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720"/>
              </a:spcBef>
              <a:buNone/>
              <a:tabLst>
                <a:tab algn="l" pos="0"/>
              </a:tabLst>
            </a:pPr>
            <a:endParaRPr b="0" lang="en-US" sz="3600" spc="-1" strike="noStrike">
              <a:latin typeface="Arial"/>
            </a:endParaRPr>
          </a:p>
        </p:txBody>
      </p:sp>
      <p:sp>
        <p:nvSpPr>
          <p:cNvPr id="343" name="Title 1"/>
          <p:cNvSpPr/>
          <p:nvPr/>
        </p:nvSpPr>
        <p:spPr>
          <a:xfrm>
            <a:off x="4267080" y="6203520"/>
            <a:ext cx="4038120" cy="654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/>
          </a:bodyPr>
          <a:p>
            <a:pPr algn="ctr">
              <a:lnSpc>
                <a:spcPct val="104000"/>
              </a:lnSpc>
              <a:spcAft>
                <a:spcPts val="601"/>
              </a:spcAft>
              <a:buNone/>
            </a:pPr>
            <a:r>
              <a:rPr b="1" lang="en-US" sz="2400" spc="-1" strike="noStrike">
                <a:solidFill>
                  <a:srgbClr val="005030"/>
                </a:solidFill>
                <a:latin typeface="Arial"/>
              </a:rPr>
              <a:t>From Dr. Ogihara textbook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344" name="Picture 5" descr="A diagram of a flowchart&#10;&#10;Description automatically generated"/>
          <p:cNvPicPr/>
          <p:nvPr/>
        </p:nvPicPr>
        <p:blipFill>
          <a:blip r:embed="rId1"/>
          <a:stretch/>
        </p:blipFill>
        <p:spPr>
          <a:xfrm>
            <a:off x="838080" y="1828800"/>
            <a:ext cx="3729960" cy="3200040"/>
          </a:xfrm>
          <a:prstGeom prst="rect">
            <a:avLst/>
          </a:prstGeom>
          <a:ln w="0">
            <a:noFill/>
          </a:ln>
        </p:spPr>
      </p:pic>
      <p:pic>
        <p:nvPicPr>
          <p:cNvPr id="345" name="Picture 10" descr="A screenshot of a computer program&#10;&#10;Description automatically generated"/>
          <p:cNvPicPr/>
          <p:nvPr/>
        </p:nvPicPr>
        <p:blipFill>
          <a:blip r:embed="rId2"/>
          <a:stretch/>
        </p:blipFill>
        <p:spPr>
          <a:xfrm>
            <a:off x="5715000" y="1308960"/>
            <a:ext cx="6339600" cy="4723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6" name="Picture 13" descr="A screenshot of a computer&#10;&#10;Description automatically generated"/>
          <p:cNvPicPr/>
          <p:nvPr/>
        </p:nvPicPr>
        <p:blipFill>
          <a:blip r:embed="rId1"/>
          <a:stretch/>
        </p:blipFill>
        <p:spPr>
          <a:xfrm>
            <a:off x="7038000" y="1844640"/>
            <a:ext cx="4821120" cy="4127760"/>
          </a:xfrm>
          <a:prstGeom prst="rect">
            <a:avLst/>
          </a:prstGeom>
          <a:ln w="0">
            <a:noFill/>
          </a:ln>
        </p:spPr>
      </p:pic>
      <p:pic>
        <p:nvPicPr>
          <p:cNvPr id="347" name="Picture 2" descr="A white text on a white background&#10;&#10;Description automatically generated"/>
          <p:cNvPicPr/>
          <p:nvPr/>
        </p:nvPicPr>
        <p:blipFill>
          <a:blip r:embed="rId2"/>
          <a:stretch/>
        </p:blipFill>
        <p:spPr>
          <a:xfrm>
            <a:off x="285120" y="511560"/>
            <a:ext cx="5505840" cy="5626440"/>
          </a:xfrm>
          <a:prstGeom prst="rect">
            <a:avLst/>
          </a:prstGeom>
          <a:ln w="0">
            <a:noFill/>
          </a:ln>
        </p:spPr>
      </p:pic>
      <p:sp>
        <p:nvSpPr>
          <p:cNvPr id="348" name="Title 1"/>
          <p:cNvSpPr/>
          <p:nvPr/>
        </p:nvSpPr>
        <p:spPr>
          <a:xfrm>
            <a:off x="4381560" y="-76320"/>
            <a:ext cx="4038120" cy="654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/>
          </a:bodyPr>
          <a:p>
            <a:pPr algn="ctr">
              <a:lnSpc>
                <a:spcPct val="104000"/>
              </a:lnSpc>
              <a:spcAft>
                <a:spcPts val="601"/>
              </a:spcAft>
              <a:buNone/>
            </a:pPr>
            <a:r>
              <a:rPr b="1" lang="en-US" sz="2400" spc="-1" strike="noStrike">
                <a:solidFill>
                  <a:srgbClr val="005030"/>
                </a:solidFill>
                <a:latin typeface="Arial"/>
              </a:rPr>
              <a:t>LAB4 Hint 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49" name="Title 1"/>
          <p:cNvSpPr/>
          <p:nvPr/>
        </p:nvSpPr>
        <p:spPr>
          <a:xfrm>
            <a:off x="7248600" y="511560"/>
            <a:ext cx="2361960" cy="654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/>
          </a:bodyPr>
          <a:p>
            <a:pPr algn="r">
              <a:lnSpc>
                <a:spcPct val="104000"/>
              </a:lnSpc>
              <a:spcAft>
                <a:spcPts val="601"/>
              </a:spcAft>
              <a:buNone/>
            </a:pPr>
            <a:r>
              <a:rPr b="1" lang="en-US" sz="2000" spc="-1" strike="noStrike">
                <a:solidFill>
                  <a:srgbClr val="005030"/>
                </a:solidFill>
                <a:latin typeface="Arial"/>
              </a:rPr>
              <a:t>List of Methods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50" name="Straight Arrow Connector 3"/>
          <p:cNvSpPr/>
          <p:nvPr/>
        </p:nvSpPr>
        <p:spPr>
          <a:xfrm flipH="1">
            <a:off x="4419720" y="975240"/>
            <a:ext cx="3428640" cy="1615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4a7ebb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1" name="Straight Arrow Connector 9"/>
          <p:cNvSpPr/>
          <p:nvPr/>
        </p:nvSpPr>
        <p:spPr>
          <a:xfrm flipH="1">
            <a:off x="4343400" y="975240"/>
            <a:ext cx="3504960" cy="4282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4a7ebb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2" name="Straight Arrow Connector 16"/>
          <p:cNvSpPr/>
          <p:nvPr/>
        </p:nvSpPr>
        <p:spPr>
          <a:xfrm flipH="1">
            <a:off x="7620120" y="975240"/>
            <a:ext cx="228240" cy="2377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4a7ebb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3" name="Straight Arrow Connector 20"/>
          <p:cNvSpPr/>
          <p:nvPr/>
        </p:nvSpPr>
        <p:spPr>
          <a:xfrm>
            <a:off x="7848720" y="975240"/>
            <a:ext cx="75960" cy="2224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4a7ebb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4" name="Straight Arrow Connector 27"/>
          <p:cNvSpPr/>
          <p:nvPr/>
        </p:nvSpPr>
        <p:spPr>
          <a:xfrm>
            <a:off x="7848720" y="990720"/>
            <a:ext cx="761760" cy="3580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4a7ebb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Title 1"/>
          <p:cNvSpPr/>
          <p:nvPr/>
        </p:nvSpPr>
        <p:spPr>
          <a:xfrm>
            <a:off x="3886200" y="770760"/>
            <a:ext cx="4038120" cy="654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86000"/>
          </a:bodyPr>
          <a:p>
            <a:pPr algn="ctr">
              <a:lnSpc>
                <a:spcPct val="104000"/>
              </a:lnSpc>
              <a:spcAft>
                <a:spcPts val="601"/>
              </a:spcAft>
              <a:buNone/>
            </a:pPr>
            <a:r>
              <a:rPr b="1" lang="en-US" sz="2400" spc="-1" strike="noStrike">
                <a:solidFill>
                  <a:srgbClr val="005030"/>
                </a:solidFill>
                <a:latin typeface="Arial"/>
              </a:rPr>
              <a:t>LAB4 Hint: Code Structure 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356" name="Picture 6" descr="A screen shot of a black screen&#10;&#10;Description automatically generated"/>
          <p:cNvPicPr/>
          <p:nvPr/>
        </p:nvPicPr>
        <p:blipFill>
          <a:blip r:embed="rId1"/>
          <a:stretch/>
        </p:blipFill>
        <p:spPr>
          <a:xfrm>
            <a:off x="0" y="1752480"/>
            <a:ext cx="12191760" cy="2989440"/>
          </a:xfrm>
          <a:prstGeom prst="rect">
            <a:avLst/>
          </a:prstGeom>
          <a:ln w="0">
            <a:noFill/>
          </a:ln>
        </p:spPr>
      </p:pic>
      <p:sp>
        <p:nvSpPr>
          <p:cNvPr id="357" name="Rectangle 1"/>
          <p:cNvSpPr/>
          <p:nvPr/>
        </p:nvSpPr>
        <p:spPr>
          <a:xfrm>
            <a:off x="1600200" y="2743200"/>
            <a:ext cx="1779120" cy="143640"/>
          </a:xfrm>
          <a:prstGeom prst="rect">
            <a:avLst/>
          </a:prstGeom>
          <a:solidFill>
            <a:srgbClr val="f79646"/>
          </a:solidFill>
          <a:ln>
            <a:noFill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/>
        </p:style>
      </p:sp>
      <p:sp>
        <p:nvSpPr>
          <p:cNvPr id="358" name="Rectangle 2"/>
          <p:cNvSpPr/>
          <p:nvPr/>
        </p:nvSpPr>
        <p:spPr>
          <a:xfrm>
            <a:off x="1676520" y="3175200"/>
            <a:ext cx="9600840" cy="143640"/>
          </a:xfrm>
          <a:prstGeom prst="rect">
            <a:avLst/>
          </a:prstGeom>
          <a:solidFill>
            <a:srgbClr val="f79646"/>
          </a:solidFill>
          <a:ln>
            <a:noFill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/>
        </p:style>
      </p:sp>
      <p:sp>
        <p:nvSpPr>
          <p:cNvPr id="359" name="Rectangle 3"/>
          <p:cNvSpPr/>
          <p:nvPr/>
        </p:nvSpPr>
        <p:spPr>
          <a:xfrm>
            <a:off x="1676520" y="3576960"/>
            <a:ext cx="7238520" cy="143640"/>
          </a:xfrm>
          <a:prstGeom prst="rect">
            <a:avLst/>
          </a:prstGeom>
          <a:solidFill>
            <a:srgbClr val="f79646"/>
          </a:solidFill>
          <a:ln>
            <a:noFill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/>
        </p:style>
      </p:sp>
      <p:sp>
        <p:nvSpPr>
          <p:cNvPr id="360" name="Rectangle 4"/>
          <p:cNvSpPr/>
          <p:nvPr/>
        </p:nvSpPr>
        <p:spPr>
          <a:xfrm>
            <a:off x="1752480" y="4018680"/>
            <a:ext cx="4800240" cy="143640"/>
          </a:xfrm>
          <a:prstGeom prst="rect">
            <a:avLst/>
          </a:prstGeom>
          <a:solidFill>
            <a:srgbClr val="f79646"/>
          </a:solidFill>
          <a:ln>
            <a:noFill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Title 1"/>
          <p:cNvSpPr/>
          <p:nvPr/>
        </p:nvSpPr>
        <p:spPr>
          <a:xfrm>
            <a:off x="3886200" y="770760"/>
            <a:ext cx="4038120" cy="654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86000"/>
          </a:bodyPr>
          <a:p>
            <a:pPr algn="ctr">
              <a:lnSpc>
                <a:spcPct val="104000"/>
              </a:lnSpc>
              <a:spcAft>
                <a:spcPts val="601"/>
              </a:spcAft>
              <a:buNone/>
            </a:pPr>
            <a:r>
              <a:rPr b="1" lang="en-US" sz="2400" spc="-1" strike="noStrike">
                <a:solidFill>
                  <a:srgbClr val="005030"/>
                </a:solidFill>
                <a:latin typeface="Arial"/>
              </a:rPr>
              <a:t>LAB4 Hint: Code Structure 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362" name="Picture 6" descr="A screen shot of a black screen&#10;&#10;Description automatically generated"/>
          <p:cNvPicPr/>
          <p:nvPr/>
        </p:nvPicPr>
        <p:blipFill>
          <a:blip r:embed="rId1"/>
          <a:stretch/>
        </p:blipFill>
        <p:spPr>
          <a:xfrm>
            <a:off x="0" y="1934280"/>
            <a:ext cx="12191760" cy="2989440"/>
          </a:xfrm>
          <a:prstGeom prst="rect">
            <a:avLst/>
          </a:prstGeom>
          <a:ln w="0">
            <a:noFill/>
          </a:ln>
        </p:spPr>
      </p:pic>
      <p:sp>
        <p:nvSpPr>
          <p:cNvPr id="363" name="Rectangle 7"/>
          <p:cNvSpPr/>
          <p:nvPr/>
        </p:nvSpPr>
        <p:spPr>
          <a:xfrm>
            <a:off x="1600200" y="2819520"/>
            <a:ext cx="1752120" cy="3045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</a:rPr>
              <a:t>Method parameters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364" name="Rectangle 8"/>
          <p:cNvSpPr/>
          <p:nvPr/>
        </p:nvSpPr>
        <p:spPr>
          <a:xfrm>
            <a:off x="1676520" y="3276720"/>
            <a:ext cx="9600840" cy="3045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</a:rPr>
              <a:t>Method parameters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365" name="Rectangle 10"/>
          <p:cNvSpPr/>
          <p:nvPr/>
        </p:nvSpPr>
        <p:spPr>
          <a:xfrm>
            <a:off x="1676520" y="3642840"/>
            <a:ext cx="7162560" cy="3045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</a:rPr>
              <a:t>Method parameters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366" name="Rectangle 11"/>
          <p:cNvSpPr/>
          <p:nvPr/>
        </p:nvSpPr>
        <p:spPr>
          <a:xfrm>
            <a:off x="1676520" y="4141800"/>
            <a:ext cx="4800240" cy="3045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</a:rPr>
              <a:t>Method parameters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Picture 2" descr=""/>
          <p:cNvPicPr/>
          <p:nvPr/>
        </p:nvPicPr>
        <p:blipFill>
          <a:blip r:embed="rId1"/>
          <a:stretch/>
        </p:blipFill>
        <p:spPr>
          <a:xfrm>
            <a:off x="457200" y="4267080"/>
            <a:ext cx="1980720" cy="469440"/>
          </a:xfrm>
          <a:prstGeom prst="rect">
            <a:avLst/>
          </a:prstGeom>
          <a:ln w="0">
            <a:noFill/>
          </a:ln>
        </p:spPr>
      </p:pic>
      <p:sp>
        <p:nvSpPr>
          <p:cNvPr id="368" name="Content Placeholder 2"/>
          <p:cNvSpPr/>
          <p:nvPr/>
        </p:nvSpPr>
        <p:spPr>
          <a:xfrm>
            <a:off x="3200400" y="1371600"/>
            <a:ext cx="7238520" cy="518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69" name="Title 1"/>
          <p:cNvSpPr/>
          <p:nvPr/>
        </p:nvSpPr>
        <p:spPr>
          <a:xfrm>
            <a:off x="4191120" y="1447920"/>
            <a:ext cx="7086240" cy="312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/>
          </a:bodyPr>
          <a:p>
            <a:pPr algn="ctr">
              <a:lnSpc>
                <a:spcPct val="104000"/>
              </a:lnSpc>
              <a:spcAft>
                <a:spcPts val="601"/>
              </a:spcAft>
              <a:buNone/>
            </a:pPr>
            <a:r>
              <a:rPr b="1" lang="en-US" sz="5400" spc="-1" strike="noStrike">
                <a:solidFill>
                  <a:srgbClr val="005030"/>
                </a:solidFill>
                <a:latin typeface="Arial"/>
              </a:rPr>
              <a:t>REVIEW &amp; PRACTICE CODING</a:t>
            </a:r>
            <a:endParaRPr b="0" lang="en-US" sz="5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0" name="Picture 2" descr=""/>
          <p:cNvPicPr/>
          <p:nvPr/>
        </p:nvPicPr>
        <p:blipFill>
          <a:blip r:embed="rId1"/>
          <a:stretch/>
        </p:blipFill>
        <p:spPr>
          <a:xfrm>
            <a:off x="457200" y="4267080"/>
            <a:ext cx="1980720" cy="469440"/>
          </a:xfrm>
          <a:prstGeom prst="rect">
            <a:avLst/>
          </a:prstGeom>
          <a:ln w="0">
            <a:noFill/>
          </a:ln>
        </p:spPr>
      </p:pic>
      <p:sp>
        <p:nvSpPr>
          <p:cNvPr id="371" name="Content Placeholder 2"/>
          <p:cNvSpPr/>
          <p:nvPr/>
        </p:nvSpPr>
        <p:spPr>
          <a:xfrm>
            <a:off x="3200400" y="1371600"/>
            <a:ext cx="7238520" cy="518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72" name="Picture 3" descr="A screenshot of a computer program&#10;&#10;Description automatically generated"/>
          <p:cNvPicPr/>
          <p:nvPr/>
        </p:nvPicPr>
        <p:blipFill>
          <a:blip r:embed="rId2"/>
          <a:stretch/>
        </p:blipFill>
        <p:spPr>
          <a:xfrm>
            <a:off x="3429000" y="0"/>
            <a:ext cx="8448840" cy="6857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3" name="Picture 2" descr="A screenshot of a computer program&#10;&#10;Description automatically generated"/>
          <p:cNvPicPr/>
          <p:nvPr/>
        </p:nvPicPr>
        <p:blipFill>
          <a:blip r:embed="rId1"/>
          <a:srcRect l="0" t="0" r="0" b="20000"/>
          <a:stretch/>
        </p:blipFill>
        <p:spPr>
          <a:xfrm>
            <a:off x="4680" y="7560"/>
            <a:ext cx="4681800" cy="6850080"/>
          </a:xfrm>
          <a:prstGeom prst="rect">
            <a:avLst/>
          </a:prstGeom>
          <a:ln w="0">
            <a:noFill/>
          </a:ln>
        </p:spPr>
      </p:pic>
      <p:pic>
        <p:nvPicPr>
          <p:cNvPr id="374" name="Picture 4" descr="A screenshot of a computer&#10;&#10;Description automatically generated"/>
          <p:cNvPicPr/>
          <p:nvPr/>
        </p:nvPicPr>
        <p:blipFill>
          <a:blip r:embed="rId2"/>
          <a:stretch/>
        </p:blipFill>
        <p:spPr>
          <a:xfrm>
            <a:off x="6095880" y="457200"/>
            <a:ext cx="4602600" cy="3410280"/>
          </a:xfrm>
          <a:prstGeom prst="rect">
            <a:avLst/>
          </a:prstGeom>
          <a:ln w="0">
            <a:noFill/>
          </a:ln>
        </p:spPr>
      </p:pic>
      <p:sp>
        <p:nvSpPr>
          <p:cNvPr id="375" name="TextBox 5"/>
          <p:cNvSpPr/>
          <p:nvPr/>
        </p:nvSpPr>
        <p:spPr>
          <a:xfrm>
            <a:off x="5410080" y="4038480"/>
            <a:ext cx="6400440" cy="2009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1f497d"/>
                </a:solidFill>
                <a:latin typeface="Arial"/>
              </a:rPr>
              <a:t>The nested if in this example works for one or two numbers. </a:t>
            </a:r>
            <a:r>
              <a:rPr b="0" lang="en-US" sz="1800" spc="-1" strike="noStrike">
                <a:solidFill>
                  <a:srgbClr val="ff0000"/>
                </a:solidFill>
                <a:latin typeface="Arial"/>
              </a:rPr>
              <a:t>However, you should use methods/functions to reduce the complexity of the multi-level nested if when you compare many numbers like four or more to rank those numbers in descending or ascending order.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1" lang="en-US" sz="1800" spc="-1" strike="noStrike" u="sng">
                <a:solidFill>
                  <a:srgbClr val="1f497d"/>
                </a:solidFill>
                <a:uFillTx/>
                <a:latin typeface="Arial"/>
              </a:rPr>
              <a:t>That is exactly the suggestion from the lab 4 instruction that you should follow.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6" name="Picture 2" descr=""/>
          <p:cNvPicPr/>
          <p:nvPr/>
        </p:nvPicPr>
        <p:blipFill>
          <a:blip r:embed="rId1"/>
          <a:stretch/>
        </p:blipFill>
        <p:spPr>
          <a:xfrm>
            <a:off x="457200" y="4267080"/>
            <a:ext cx="1980720" cy="469440"/>
          </a:xfrm>
          <a:prstGeom prst="rect">
            <a:avLst/>
          </a:prstGeom>
          <a:ln w="0">
            <a:noFill/>
          </a:ln>
        </p:spPr>
      </p:pic>
      <p:sp>
        <p:nvSpPr>
          <p:cNvPr id="377" name="Content Placeholder 2"/>
          <p:cNvSpPr/>
          <p:nvPr/>
        </p:nvSpPr>
        <p:spPr>
          <a:xfrm>
            <a:off x="3200400" y="1371600"/>
            <a:ext cx="7238520" cy="518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78" name="Title 1"/>
          <p:cNvSpPr/>
          <p:nvPr/>
        </p:nvSpPr>
        <p:spPr>
          <a:xfrm>
            <a:off x="3986640" y="-116640"/>
            <a:ext cx="7238520" cy="172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/>
          </a:bodyPr>
          <a:p>
            <a:pPr algn="ctr">
              <a:lnSpc>
                <a:spcPct val="104000"/>
              </a:lnSpc>
              <a:spcAft>
                <a:spcPts val="601"/>
              </a:spcAft>
              <a:buNone/>
            </a:pPr>
            <a:r>
              <a:rPr b="1" lang="en-US" sz="6600" spc="-1" strike="noStrike">
                <a:solidFill>
                  <a:srgbClr val="005030"/>
                </a:solidFill>
                <a:latin typeface="Arial"/>
              </a:rPr>
              <a:t>Let’s Begin…</a:t>
            </a:r>
            <a:endParaRPr b="0" lang="en-US" sz="6600" spc="-1" strike="noStrike">
              <a:latin typeface="Arial"/>
            </a:endParaRPr>
          </a:p>
        </p:txBody>
      </p:sp>
      <p:pic>
        <p:nvPicPr>
          <p:cNvPr id="379" name="Picture 6" descr="A screenshot of a computer&#10;&#10;Description automatically generated"/>
          <p:cNvPicPr/>
          <p:nvPr/>
        </p:nvPicPr>
        <p:blipFill>
          <a:blip r:embed="rId2"/>
          <a:stretch/>
        </p:blipFill>
        <p:spPr>
          <a:xfrm>
            <a:off x="4267080" y="1317600"/>
            <a:ext cx="6491880" cy="5540040"/>
          </a:xfrm>
          <a:prstGeom prst="rect">
            <a:avLst/>
          </a:prstGeom>
          <a:ln w="0">
            <a:noFill/>
          </a:ln>
        </p:spPr>
      </p:pic>
      <p:pic>
        <p:nvPicPr>
          <p:cNvPr id="380" name="Graphic 7" descr="Right pointing backhand index with solid fill"/>
          <p:cNvPicPr/>
          <p:nvPr/>
        </p:nvPicPr>
        <p:blipFill>
          <a:blip r:embed="rId3"/>
          <a:stretch/>
        </p:blipFill>
        <p:spPr>
          <a:xfrm>
            <a:off x="3581280" y="3886200"/>
            <a:ext cx="1523520" cy="1523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Picture 2" descr=""/>
          <p:cNvPicPr/>
          <p:nvPr/>
        </p:nvPicPr>
        <p:blipFill>
          <a:blip r:embed="rId1"/>
          <a:stretch/>
        </p:blipFill>
        <p:spPr>
          <a:xfrm>
            <a:off x="-96120" y="0"/>
            <a:ext cx="12287880" cy="6857640"/>
          </a:xfrm>
          <a:prstGeom prst="rect">
            <a:avLst/>
          </a:prstGeom>
          <a:ln w="0">
            <a:noFill/>
          </a:ln>
        </p:spPr>
      </p:pic>
      <p:pic>
        <p:nvPicPr>
          <p:cNvPr id="304" name="Picture 3" descr=""/>
          <p:cNvPicPr/>
          <p:nvPr/>
        </p:nvPicPr>
        <p:blipFill>
          <a:blip r:embed="rId2"/>
          <a:stretch/>
        </p:blipFill>
        <p:spPr>
          <a:xfrm>
            <a:off x="380880" y="4267080"/>
            <a:ext cx="1980720" cy="469440"/>
          </a:xfrm>
          <a:prstGeom prst="rect">
            <a:avLst/>
          </a:prstGeom>
          <a:ln w="0">
            <a:noFill/>
          </a:ln>
        </p:spPr>
      </p:pic>
      <p:sp>
        <p:nvSpPr>
          <p:cNvPr id="305" name="Content Placeholder 2"/>
          <p:cNvSpPr/>
          <p:nvPr/>
        </p:nvSpPr>
        <p:spPr>
          <a:xfrm>
            <a:off x="5105520" y="1478160"/>
            <a:ext cx="5790960" cy="518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6" name="Subtitle 2"/>
          <p:cNvSpPr/>
          <p:nvPr/>
        </p:nvSpPr>
        <p:spPr>
          <a:xfrm>
            <a:off x="5098320" y="4177800"/>
            <a:ext cx="5493240" cy="260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7" name="Subtitle 2"/>
          <p:cNvSpPr/>
          <p:nvPr/>
        </p:nvSpPr>
        <p:spPr>
          <a:xfrm>
            <a:off x="0" y="5867280"/>
            <a:ext cx="2437920" cy="990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spcBef>
                <a:spcPts val="241"/>
              </a:spcBef>
              <a:buNone/>
            </a:pPr>
            <a:r>
              <a:rPr b="0" lang="en-US" sz="1800" spc="-1" strike="noStrike">
                <a:solidFill>
                  <a:srgbClr val="4f6228"/>
                </a:solidFill>
                <a:latin typeface="Arial"/>
              </a:rPr>
              <a:t>Lab Instructor: 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241"/>
              </a:spcBef>
              <a:buNone/>
            </a:pPr>
            <a:r>
              <a:rPr b="0" lang="en-US" sz="1800" spc="-1" strike="noStrike">
                <a:solidFill>
                  <a:srgbClr val="4f6228"/>
                </a:solidFill>
                <a:latin typeface="Arial"/>
              </a:rPr>
              <a:t>Dr. Hien Nguyen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08" name="TextBox 4"/>
          <p:cNvSpPr/>
          <p:nvPr/>
        </p:nvSpPr>
        <p:spPr>
          <a:xfrm>
            <a:off x="76320" y="990720"/>
            <a:ext cx="2209320" cy="1064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e46c0a"/>
                </a:solidFill>
                <a:latin typeface="Arial Black"/>
              </a:rPr>
              <a:t>CSC120</a:t>
            </a:r>
            <a:endParaRPr b="0" lang="en-US" sz="32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e46c0a"/>
                </a:solidFill>
                <a:latin typeface="Arial Black"/>
              </a:rPr>
              <a:t>LAB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309" name="TextBox 6"/>
          <p:cNvSpPr/>
          <p:nvPr/>
        </p:nvSpPr>
        <p:spPr>
          <a:xfrm>
            <a:off x="2684880" y="315360"/>
            <a:ext cx="9151200" cy="1095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en-US" sz="6600" spc="-1" strike="noStrike">
                <a:solidFill>
                  <a:srgbClr val="ffffff"/>
                </a:solidFill>
                <a:latin typeface="Arial Black"/>
              </a:rPr>
              <a:t>WEEK 4 – LAB 3</a:t>
            </a:r>
            <a:endParaRPr b="0" lang="en-US" sz="6600" spc="-1" strike="noStrike">
              <a:latin typeface="Arial"/>
            </a:endParaRPr>
          </a:p>
        </p:txBody>
      </p:sp>
      <p:sp>
        <p:nvSpPr>
          <p:cNvPr id="310" name="Title 1"/>
          <p:cNvSpPr/>
          <p:nvPr/>
        </p:nvSpPr>
        <p:spPr>
          <a:xfrm>
            <a:off x="2590920" y="1423440"/>
            <a:ext cx="9600840" cy="228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anchor="t">
            <a:noAutofit/>
          </a:bodyPr>
          <a:p>
            <a:pPr algn="ctr">
              <a:lnSpc>
                <a:spcPct val="150000"/>
              </a:lnSpc>
              <a:buNone/>
            </a:pPr>
            <a:r>
              <a:rPr b="1" lang="en-US" sz="7200" spc="-1" strike="noStrike">
                <a:solidFill>
                  <a:srgbClr val="ffffff"/>
                </a:solidFill>
                <a:latin typeface="Arial"/>
              </a:rPr>
              <a:t>Monday 2/10/2025</a:t>
            </a:r>
            <a:endParaRPr b="0" lang="en-US" sz="7200" spc="-1" strike="noStrike">
              <a:latin typeface="Arial"/>
            </a:endParaRPr>
          </a:p>
        </p:txBody>
      </p:sp>
      <p:sp>
        <p:nvSpPr>
          <p:cNvPr id="311" name="Subtitle 2"/>
          <p:cNvSpPr/>
          <p:nvPr/>
        </p:nvSpPr>
        <p:spPr>
          <a:xfrm>
            <a:off x="3048120" y="4343400"/>
            <a:ext cx="8610120" cy="2133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anchor="t">
            <a:noAutofit/>
          </a:bodyPr>
          <a:p>
            <a:pPr algn="ctr">
              <a:lnSpc>
                <a:spcPct val="100000"/>
              </a:lnSpc>
              <a:spcBef>
                <a:spcPts val="1919"/>
              </a:spcBef>
              <a:buNone/>
              <a:tabLst>
                <a:tab algn="l" pos="0"/>
              </a:tabLst>
            </a:pPr>
            <a:r>
              <a:rPr b="1" lang="en-US" sz="9600" spc="-1" strike="noStrike">
                <a:solidFill>
                  <a:srgbClr val="ffff00"/>
                </a:solidFill>
                <a:latin typeface="Arial"/>
              </a:rPr>
              <a:t>Comparison</a:t>
            </a:r>
            <a:endParaRPr b="0" lang="en-US" sz="96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720"/>
              </a:spcBef>
              <a:buNone/>
              <a:tabLst>
                <a:tab algn="l" pos="0"/>
              </a:tabLst>
            </a:pPr>
            <a:endParaRPr b="0" lang="en-US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Rectangle 1"/>
          <p:cNvSpPr/>
          <p:nvPr/>
        </p:nvSpPr>
        <p:spPr>
          <a:xfrm>
            <a:off x="-63360" y="1800"/>
            <a:ext cx="12246840" cy="6857640"/>
          </a:xfrm>
          <a:prstGeom prst="rect">
            <a:avLst/>
          </a:prstGeom>
          <a:solidFill>
            <a:srgbClr val="fbfb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3" name="Rectangle 10"/>
          <p:cNvSpPr/>
          <p:nvPr/>
        </p:nvSpPr>
        <p:spPr>
          <a:xfrm>
            <a:off x="7356600" y="4413600"/>
            <a:ext cx="184320" cy="52272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4" name="TextBox 7"/>
          <p:cNvSpPr/>
          <p:nvPr/>
        </p:nvSpPr>
        <p:spPr>
          <a:xfrm>
            <a:off x="4110840" y="1920240"/>
            <a:ext cx="7467120" cy="2833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</a:rPr>
              <a:t>Dr. Mitsunori Ogihara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Professor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Office: Ungar Building, Room 310F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E-mail: </a:t>
            </a:r>
            <a:r>
              <a:rPr b="0" lang="en-US" sz="2000" spc="-1" strike="noStrike" u="sng">
                <a:solidFill>
                  <a:srgbClr val="0000ff"/>
                </a:solidFill>
                <a:uFillTx/>
                <a:latin typeface="Stag Sans Book"/>
                <a:hlinkClick r:id="rId1"/>
              </a:rPr>
              <a:t>mogihara@miami.edu</a:t>
            </a:r>
            <a:r>
              <a:rPr b="0" lang="en-US" sz="2000" spc="-1" strike="noStrike" u="sng">
                <a:solidFill>
                  <a:srgbClr val="000000"/>
                </a:solidFill>
                <a:uFillTx/>
                <a:latin typeface="Stag Sans Book"/>
              </a:rPr>
              <a:t> 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Office Hours: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T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2000" spc="-1" strike="noStrike" u="sng">
                <a:solidFill>
                  <a:srgbClr val="0000ff"/>
                </a:solidFill>
                <a:uFillTx/>
                <a:latin typeface="Arial"/>
                <a:hlinkClick r:id="rId2"/>
              </a:rPr>
              <a:t>https://people.miami.edu/profile/9930bd3ea82f8adb34c87a31680b79c4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315" name="Title 1"/>
          <p:cNvSpPr/>
          <p:nvPr/>
        </p:nvSpPr>
        <p:spPr>
          <a:xfrm>
            <a:off x="-63360" y="152280"/>
            <a:ext cx="12246840" cy="1218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/>
          </a:bodyPr>
          <a:p>
            <a:pPr algn="ctr">
              <a:lnSpc>
                <a:spcPct val="90000"/>
              </a:lnSpc>
              <a:buNone/>
            </a:pPr>
            <a:r>
              <a:rPr b="1" lang="en-US" sz="6000" spc="-1" strike="noStrike">
                <a:solidFill>
                  <a:srgbClr val="005030"/>
                </a:solidFill>
                <a:latin typeface="Arial"/>
              </a:rPr>
              <a:t>CSC120 Lecture Professor</a:t>
            </a:r>
            <a:endParaRPr b="0" lang="en-US" sz="6000" spc="-1" strike="noStrike">
              <a:latin typeface="Arial"/>
            </a:endParaRPr>
          </a:p>
        </p:txBody>
      </p:sp>
      <p:pic>
        <p:nvPicPr>
          <p:cNvPr id="316" name="Picture 2" descr="Mitsunori Ogihara"/>
          <p:cNvPicPr/>
          <p:nvPr/>
        </p:nvPicPr>
        <p:blipFill>
          <a:blip r:embed="rId3"/>
          <a:stretch/>
        </p:blipFill>
        <p:spPr>
          <a:xfrm>
            <a:off x="1219320" y="1981080"/>
            <a:ext cx="2285640" cy="3047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Rectangle 1"/>
          <p:cNvSpPr/>
          <p:nvPr/>
        </p:nvSpPr>
        <p:spPr>
          <a:xfrm>
            <a:off x="-55080" y="6120"/>
            <a:ext cx="12246840" cy="6857640"/>
          </a:xfrm>
          <a:prstGeom prst="rect">
            <a:avLst/>
          </a:prstGeom>
          <a:solidFill>
            <a:srgbClr val="fbfb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8" name="Rectangle 10"/>
          <p:cNvSpPr/>
          <p:nvPr/>
        </p:nvSpPr>
        <p:spPr>
          <a:xfrm>
            <a:off x="7356600" y="4413600"/>
            <a:ext cx="184320" cy="52272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19" name="Picture 4" descr=""/>
          <p:cNvPicPr/>
          <p:nvPr/>
        </p:nvPicPr>
        <p:blipFill>
          <a:blip r:embed="rId1"/>
          <a:stretch/>
        </p:blipFill>
        <p:spPr>
          <a:xfrm>
            <a:off x="9050400" y="3615120"/>
            <a:ext cx="3141360" cy="3231720"/>
          </a:xfrm>
          <a:prstGeom prst="rect">
            <a:avLst/>
          </a:prstGeom>
          <a:ln w="0">
            <a:noFill/>
          </a:ln>
        </p:spPr>
      </p:pic>
      <p:sp>
        <p:nvSpPr>
          <p:cNvPr id="320" name="TextBox 7"/>
          <p:cNvSpPr/>
          <p:nvPr/>
        </p:nvSpPr>
        <p:spPr>
          <a:xfrm>
            <a:off x="396720" y="2244960"/>
            <a:ext cx="8686440" cy="527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</a:rPr>
              <a:t>Dr. Hien Nguyen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Lecturer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Office: Ungar Building, Room 310E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E-mail: </a:t>
            </a:r>
            <a:r>
              <a:rPr b="0" lang="en-US" sz="2000" spc="-1" strike="noStrike" u="sng">
                <a:solidFill>
                  <a:srgbClr val="0000ff"/>
                </a:solidFill>
                <a:uFillTx/>
                <a:latin typeface="Arial"/>
                <a:hlinkClick r:id="rId2"/>
              </a:rPr>
              <a:t>HMN35@miami.edu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Office Hours: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Monday from 7am – 8:00am 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Tuesday from 10am – 12:00pm, 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Thursday from 10am – 12pm, 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or by appointment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</a:rPr>
              <a:t>Teaching Assistants &amp; their office hours at Ungar Building, room 310T</a:t>
            </a:r>
            <a:endParaRPr b="0" lang="en-US" sz="20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Martineulr Decastro Marasigan : Thursday from 11am – 1pm</a:t>
            </a:r>
            <a:endParaRPr b="0" lang="en-US" sz="20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Esteban Isaac Morales : Thursday from 2pm – 3pm</a:t>
            </a:r>
            <a:endParaRPr b="0" lang="en-US" sz="20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Everett Xu: Wednesday from 11am – 4pm</a:t>
            </a:r>
            <a:endParaRPr b="0" lang="en-US" sz="20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Fakhir Ahmed Aslam : Tuesday from 1pm – 2pm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321" name="Title 1"/>
          <p:cNvSpPr/>
          <p:nvPr/>
        </p:nvSpPr>
        <p:spPr>
          <a:xfrm>
            <a:off x="-55080" y="76320"/>
            <a:ext cx="11484720" cy="151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/>
          </a:bodyPr>
          <a:p>
            <a:pPr algn="ctr">
              <a:lnSpc>
                <a:spcPct val="90000"/>
              </a:lnSpc>
              <a:buNone/>
            </a:pPr>
            <a:r>
              <a:rPr b="1" lang="en-US" sz="6000" spc="-1" strike="noStrike">
                <a:solidFill>
                  <a:srgbClr val="005030"/>
                </a:solidFill>
                <a:latin typeface="Arial"/>
              </a:rPr>
              <a:t>LAB Instructor &amp; TAs</a:t>
            </a:r>
            <a:endParaRPr b="0" lang="en-US" sz="6000" spc="-1" strike="noStrike">
              <a:latin typeface="Arial"/>
            </a:endParaRPr>
          </a:p>
        </p:txBody>
      </p:sp>
      <p:sp>
        <p:nvSpPr>
          <p:cNvPr id="322" name="Picture 5"/>
          <p:cNvSpPr/>
          <p:nvPr/>
        </p:nvSpPr>
        <p:spPr>
          <a:xfrm>
            <a:off x="6933960" y="1218960"/>
            <a:ext cx="1616400" cy="1157040"/>
          </a:xfrm>
          <a:prstGeom prst="roundRect">
            <a:avLst>
              <a:gd name="adj" fmla="val 14455"/>
            </a:avLst>
          </a:prstGeom>
          <a:blipFill rotWithShape="0">
            <a:blip r:embed="rId3"/>
            <a:srcRect/>
            <a:stretch/>
          </a:blipFill>
          <a:ln w="0">
            <a:noFill/>
          </a:ln>
          <a:effectLst>
            <a:outerShdw algn="tl" blurRad="152280" dir="868217" dist="11525" kx="110000" ky="200000" rotWithShape="0" sy="9800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dir="t" rig="threePt"/>
          </a:scene3d>
          <a:sp3d contourW="6350" prstMaterial="matte">
            <a:bevelT w="101600" h="101600"/>
            <a:contourClr>
              <a:srgbClr val="969696"/>
            </a:contourClr>
          </a:sp3d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Title 1"/>
          <p:cNvSpPr/>
          <p:nvPr/>
        </p:nvSpPr>
        <p:spPr>
          <a:xfrm>
            <a:off x="3048120" y="1828800"/>
            <a:ext cx="8610120" cy="3047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/>
          </a:bodyPr>
          <a:p>
            <a:pPr algn="ctr">
              <a:lnSpc>
                <a:spcPct val="104000"/>
              </a:lnSpc>
              <a:spcAft>
                <a:spcPts val="601"/>
              </a:spcAft>
              <a:buNone/>
            </a:pPr>
            <a:r>
              <a:rPr b="1" lang="en-US" sz="8800" spc="-1" strike="noStrike">
                <a:solidFill>
                  <a:srgbClr val="005030"/>
                </a:solidFill>
                <a:latin typeface="Arial"/>
              </a:rPr>
              <a:t>TODAY’S LAB</a:t>
            </a:r>
            <a:endParaRPr b="0" lang="en-US" sz="8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Title 1"/>
          <p:cNvSpPr/>
          <p:nvPr/>
        </p:nvSpPr>
        <p:spPr>
          <a:xfrm>
            <a:off x="2362320" y="2514600"/>
            <a:ext cx="4571640" cy="342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/>
          </a:bodyPr>
          <a:p>
            <a:pPr algn="ctr">
              <a:lnSpc>
                <a:spcPct val="104000"/>
              </a:lnSpc>
              <a:spcAft>
                <a:spcPts val="601"/>
              </a:spcAft>
              <a:buNone/>
            </a:pPr>
            <a:r>
              <a:rPr b="1" lang="en-US" sz="6600" spc="-1" strike="noStrike">
                <a:solidFill>
                  <a:srgbClr val="005030"/>
                </a:solidFill>
                <a:latin typeface="Arial"/>
              </a:rPr>
              <a:t>TODAY’S LAB</a:t>
            </a:r>
            <a:endParaRPr b="0" lang="en-US" sz="6600" spc="-1" strike="noStrike">
              <a:latin typeface="Arial"/>
            </a:endParaRPr>
          </a:p>
        </p:txBody>
      </p:sp>
      <p:pic>
        <p:nvPicPr>
          <p:cNvPr id="325" name="Picture 3" descr="A screenshot of a computer&#10;&#10;Description automatically generated"/>
          <p:cNvPicPr/>
          <p:nvPr/>
        </p:nvPicPr>
        <p:blipFill>
          <a:blip r:embed="rId1"/>
          <a:stretch/>
        </p:blipFill>
        <p:spPr>
          <a:xfrm>
            <a:off x="6934320" y="4320"/>
            <a:ext cx="5257440" cy="5643360"/>
          </a:xfrm>
          <a:prstGeom prst="rect">
            <a:avLst/>
          </a:prstGeom>
          <a:ln w="0">
            <a:noFill/>
          </a:ln>
        </p:spPr>
      </p:pic>
      <p:pic>
        <p:nvPicPr>
          <p:cNvPr id="326" name="Graphic 4" descr="Right pointing backhand index with solid fill"/>
          <p:cNvPicPr/>
          <p:nvPr/>
        </p:nvPicPr>
        <p:blipFill>
          <a:blip r:embed="rId2"/>
          <a:stretch/>
        </p:blipFill>
        <p:spPr>
          <a:xfrm>
            <a:off x="5791320" y="3886200"/>
            <a:ext cx="1523520" cy="1523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Picture 2" descr="A white text on a white background&#10;&#10;Description automatically generated"/>
          <p:cNvPicPr/>
          <p:nvPr/>
        </p:nvPicPr>
        <p:blipFill>
          <a:blip r:embed="rId1"/>
          <a:stretch/>
        </p:blipFill>
        <p:spPr>
          <a:xfrm>
            <a:off x="285120" y="511560"/>
            <a:ext cx="5505840" cy="5626440"/>
          </a:xfrm>
          <a:prstGeom prst="rect">
            <a:avLst/>
          </a:prstGeom>
          <a:ln w="0">
            <a:noFill/>
          </a:ln>
        </p:spPr>
      </p:pic>
      <p:pic>
        <p:nvPicPr>
          <p:cNvPr id="328" name="Picture 4" descr="A screenshot of a computer&#10;&#10;Description automatically generated"/>
          <p:cNvPicPr/>
          <p:nvPr/>
        </p:nvPicPr>
        <p:blipFill>
          <a:blip r:embed="rId2"/>
          <a:stretch/>
        </p:blipFill>
        <p:spPr>
          <a:xfrm>
            <a:off x="6095880" y="745200"/>
            <a:ext cx="5963040" cy="5105160"/>
          </a:xfrm>
          <a:prstGeom prst="rect">
            <a:avLst/>
          </a:prstGeom>
          <a:ln w="0">
            <a:noFill/>
          </a:ln>
        </p:spPr>
      </p:pic>
      <p:sp>
        <p:nvSpPr>
          <p:cNvPr id="329" name="Title 1"/>
          <p:cNvSpPr/>
          <p:nvPr/>
        </p:nvSpPr>
        <p:spPr>
          <a:xfrm>
            <a:off x="4381560" y="-76320"/>
            <a:ext cx="4038120" cy="654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/>
          </a:bodyPr>
          <a:p>
            <a:pPr algn="ctr">
              <a:lnSpc>
                <a:spcPct val="104000"/>
              </a:lnSpc>
              <a:spcAft>
                <a:spcPts val="601"/>
              </a:spcAft>
              <a:buNone/>
            </a:pPr>
            <a:r>
              <a:rPr b="1" lang="en-US" sz="2400" spc="-1" strike="noStrike">
                <a:solidFill>
                  <a:srgbClr val="005030"/>
                </a:solidFill>
                <a:latin typeface="Arial"/>
              </a:rPr>
              <a:t>LAB4 - Comparison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" name="Picture 3" descr="A screenshot of a computer&#10;&#10;Description automatically generated"/>
          <p:cNvPicPr/>
          <p:nvPr/>
        </p:nvPicPr>
        <p:blipFill>
          <a:blip r:embed="rId1"/>
          <a:stretch/>
        </p:blipFill>
        <p:spPr>
          <a:xfrm>
            <a:off x="436320" y="512280"/>
            <a:ext cx="5583240" cy="5564160"/>
          </a:xfrm>
          <a:prstGeom prst="rect">
            <a:avLst/>
          </a:prstGeom>
          <a:ln w="0">
            <a:noFill/>
          </a:ln>
        </p:spPr>
      </p:pic>
      <p:pic>
        <p:nvPicPr>
          <p:cNvPr id="331" name="Picture 6" descr="A screenshot of a computer&#10;&#10;Description automatically generated"/>
          <p:cNvPicPr/>
          <p:nvPr/>
        </p:nvPicPr>
        <p:blipFill>
          <a:blip r:embed="rId2"/>
          <a:stretch/>
        </p:blipFill>
        <p:spPr>
          <a:xfrm>
            <a:off x="6553080" y="1042200"/>
            <a:ext cx="5222160" cy="5017320"/>
          </a:xfrm>
          <a:prstGeom prst="rect">
            <a:avLst/>
          </a:prstGeom>
          <a:ln w="0">
            <a:noFill/>
          </a:ln>
        </p:spPr>
      </p:pic>
      <p:sp>
        <p:nvSpPr>
          <p:cNvPr id="332" name="Title 1"/>
          <p:cNvSpPr/>
          <p:nvPr/>
        </p:nvSpPr>
        <p:spPr>
          <a:xfrm>
            <a:off x="7145280" y="387720"/>
            <a:ext cx="4038120" cy="654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/>
          </a:bodyPr>
          <a:p>
            <a:pPr algn="ctr">
              <a:lnSpc>
                <a:spcPct val="104000"/>
              </a:lnSpc>
              <a:spcAft>
                <a:spcPts val="601"/>
              </a:spcAft>
              <a:buNone/>
            </a:pPr>
            <a:r>
              <a:rPr b="1" lang="en-US" sz="3200" spc="-1" strike="noStrike">
                <a:solidFill>
                  <a:srgbClr val="005030"/>
                </a:solidFill>
                <a:latin typeface="Arial"/>
              </a:rPr>
              <a:t>Test Data &amp; Result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Title 1"/>
          <p:cNvSpPr/>
          <p:nvPr/>
        </p:nvSpPr>
        <p:spPr>
          <a:xfrm>
            <a:off x="2895480" y="152280"/>
            <a:ext cx="8610120" cy="1066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93000"/>
          </a:bodyPr>
          <a:p>
            <a:pPr algn="ctr">
              <a:lnSpc>
                <a:spcPct val="104000"/>
              </a:lnSpc>
              <a:spcAft>
                <a:spcPts val="601"/>
              </a:spcAft>
              <a:buNone/>
            </a:pPr>
            <a:r>
              <a:rPr b="1" lang="en-US" sz="6600" spc="-1" strike="noStrike">
                <a:solidFill>
                  <a:srgbClr val="005030"/>
                </a:solidFill>
                <a:latin typeface="Arial"/>
              </a:rPr>
              <a:t>TODAY’S LAB HINT</a:t>
            </a:r>
            <a:endParaRPr b="0" lang="en-US" sz="6600" spc="-1" strike="noStrike">
              <a:latin typeface="Arial"/>
            </a:endParaRPr>
          </a:p>
        </p:txBody>
      </p:sp>
      <p:sp>
        <p:nvSpPr>
          <p:cNvPr id="334" name="Subtitle 2"/>
          <p:cNvSpPr/>
          <p:nvPr/>
        </p:nvSpPr>
        <p:spPr>
          <a:xfrm>
            <a:off x="2971800" y="1219320"/>
            <a:ext cx="8457840" cy="1066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anchor="t">
            <a:noAutofit/>
          </a:bodyPr>
          <a:p>
            <a:pPr algn="ctr">
              <a:lnSpc>
                <a:spcPct val="100000"/>
              </a:lnSpc>
              <a:spcBef>
                <a:spcPts val="641"/>
              </a:spcBef>
              <a:buNone/>
              <a:tabLst>
                <a:tab algn="l" pos="0"/>
              </a:tabLst>
            </a:pPr>
            <a:r>
              <a:rPr b="1" lang="en-US" sz="3200" spc="-1" strike="noStrike">
                <a:solidFill>
                  <a:srgbClr val="ff0000"/>
                </a:solidFill>
                <a:latin typeface="Arial"/>
              </a:rPr>
              <a:t>Use the Mathematical Functions in Java</a:t>
            </a:r>
            <a:endParaRPr b="0" lang="en-US" sz="32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720"/>
              </a:spcBef>
              <a:buNone/>
              <a:tabLst>
                <a:tab algn="l" pos="0"/>
              </a:tabLst>
            </a:pPr>
            <a:endParaRPr b="0" lang="en-US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3693</TotalTime>
  <Application>LibreOffice/7.3.7.2$Linux_X86_64 LibreOffice_project/30$Build-2</Application>
  <AppVersion>15.0000</AppVersion>
  <Words>318</Words>
  <Paragraphs>64</Paragraphs>
  <Company>University of Miami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2009-06-09T16:07:11Z</dcterms:created>
  <dc:creator>Hien Nguyen</dc:creator>
  <dc:description/>
  <dc:language>en-US</dc:language>
  <cp:lastModifiedBy/>
  <cp:lastPrinted>2024-01-22T12:06:01Z</cp:lastPrinted>
  <dcterms:modified xsi:type="dcterms:W3CDTF">2025-02-10T16:14:13Z</dcterms:modified>
  <cp:revision>344</cp:revision>
  <dc:subject/>
  <dc:title>Python Programming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5</vt:i4>
  </property>
  <property fmtid="{D5CDD505-2E9C-101B-9397-08002B2CF9AE}" pid="3" name="PresentationFormat">
    <vt:lpwstr>Widescreen</vt:lpwstr>
  </property>
  <property fmtid="{D5CDD505-2E9C-101B-9397-08002B2CF9AE}" pid="4" name="Slides">
    <vt:i4>19</vt:i4>
  </property>
</Properties>
</file>